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14"/>
  </p:notes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CA7"/>
    <a:srgbClr val="001928"/>
    <a:srgbClr val="0293FF"/>
    <a:srgbClr val="36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1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3c07e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3c07e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82e5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82e5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53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29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66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1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58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Disclaim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 userDrawn="1"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 userDrawn="1"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 userDrawn="1"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 userDrawn="1"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2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95D64-E154-D84F-BDEE-7F8B7A9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849" y="3558275"/>
            <a:ext cx="3583321" cy="993300"/>
          </a:xfrm>
        </p:spPr>
        <p:txBody>
          <a:bodyPr/>
          <a:lstStyle/>
          <a:p>
            <a:r>
              <a:rPr lang="en-US" dirty="0"/>
              <a:t>Opt-in or out of Video Recording During Alerts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2A5CE-3AE6-A041-BA7C-200EAA62622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024176" y="3558275"/>
            <a:ext cx="1937793" cy="993300"/>
          </a:xfrm>
        </p:spPr>
        <p:txBody>
          <a:bodyPr/>
          <a:lstStyle/>
          <a:p>
            <a:r>
              <a:rPr lang="en-US" dirty="0"/>
              <a:t>Solo Mobile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2"/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116" name="Google Shape;116;p22"/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2"/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89;p18">
            <a:extLst>
              <a:ext uri="{FF2B5EF4-FFF2-40B4-BE49-F238E27FC236}">
                <a16:creationId xmlns:a16="http://schemas.microsoft.com/office/drawing/2014/main" id="{5DCCACBE-07A8-4D98-90FB-3EA9426B4D0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Damstra</a:t>
            </a:r>
            <a:r>
              <a:rPr lang="en-US" dirty="0"/>
              <a:t> Solo offers an optional </a:t>
            </a:r>
            <a:r>
              <a:rPr lang="en-US" i="1" dirty="0"/>
              <a:t>Video Recording During Alerts </a:t>
            </a:r>
            <a:r>
              <a:rPr lang="en-US" dirty="0"/>
              <a:t>feature which, when enabled, allows video and audio to be recorded via your mobile device in the event of a raised alert. </a:t>
            </a:r>
          </a:p>
          <a:p>
            <a:r>
              <a:rPr lang="en-US" dirty="0"/>
              <a:t>Enabling this feature can provide crucial situational awareness to first responders attending to your alert event.</a:t>
            </a:r>
          </a:p>
          <a:p>
            <a:r>
              <a:rPr lang="en-US" dirty="0"/>
              <a:t>This is an optional feature, and in this video we will explain eligibility criteria and how to opt-in or out.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/>
          <a:srcRect l="29360" t="282" r="28634" b="-282"/>
          <a:stretch/>
        </p:blipFill>
        <p:spPr>
          <a:xfrm>
            <a:off x="341567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eligibility, this feature will only be available on your phone if both you and your </a:t>
            </a:r>
            <a:r>
              <a:rPr lang="en-US" dirty="0" err="1"/>
              <a:t>Organisation</a:t>
            </a:r>
            <a:r>
              <a:rPr lang="en-US" dirty="0"/>
              <a:t> permit it. </a:t>
            </a:r>
          </a:p>
          <a:p>
            <a:r>
              <a:rPr lang="en-US" dirty="0"/>
              <a:t>First, your </a:t>
            </a:r>
            <a:r>
              <a:rPr lang="en-US" dirty="0" err="1"/>
              <a:t>Organisation</a:t>
            </a:r>
            <a:r>
              <a:rPr lang="en-US" dirty="0"/>
              <a:t> must opt-in to the feature. </a:t>
            </a:r>
          </a:p>
          <a:p>
            <a:r>
              <a:rPr lang="en-US" dirty="0"/>
              <a:t>You’ll know if this is the case as Solo will ask you for permission to </a:t>
            </a:r>
            <a:r>
              <a:rPr lang="en-US" dirty="0" err="1"/>
              <a:t>utilise</a:t>
            </a:r>
            <a:r>
              <a:rPr lang="en-US" dirty="0"/>
              <a:t> your Camera and Microphone during setup.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BF8D6DCF-288E-3B49-B833-4BEA9587C0A3}"/>
              </a:ext>
            </a:extLst>
          </p:cNvPr>
          <p:cNvPicPr preferRelativeResize="0"/>
          <p:nvPr/>
        </p:nvPicPr>
        <p:blipFill>
          <a:blip r:embed="rId4"/>
          <a:srcRect l="28996" r="28996"/>
          <a:stretch/>
        </p:blipFill>
        <p:spPr>
          <a:xfrm>
            <a:off x="604364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1782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 l="28996" r="28996"/>
          <a:stretch/>
        </p:blipFill>
        <p:spPr>
          <a:xfrm>
            <a:off x="341567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you’ll see a 'Recording during Alerts' section in Solo Settings. If this option is not visible in your Settings menu, your </a:t>
            </a:r>
            <a:r>
              <a:rPr lang="en-US" dirty="0" err="1"/>
              <a:t>Organisation</a:t>
            </a:r>
            <a:r>
              <a:rPr lang="en-US" dirty="0"/>
              <a:t> has not opted-in to the feature and you will not be able to enable it on your device.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Eligibility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 l="28996" r="28996"/>
          <a:stretch/>
        </p:blipFill>
        <p:spPr>
          <a:xfrm>
            <a:off x="341567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your </a:t>
            </a:r>
            <a:r>
              <a:rPr lang="en-US" dirty="0" err="1"/>
              <a:t>Organisation</a:t>
            </a:r>
            <a:r>
              <a:rPr lang="en-US" dirty="0"/>
              <a:t> has opted-in, the choice of whether to opt-in or out of the feature on your device is yours.  </a:t>
            </a:r>
          </a:p>
          <a:p>
            <a:r>
              <a:rPr lang="en-US" dirty="0"/>
              <a:t>To opt-in, allow permissions for Solo to access your Camera and Microphone when prompted. </a:t>
            </a:r>
          </a:p>
          <a:p>
            <a:r>
              <a:rPr lang="en-US" dirty="0"/>
              <a:t>In addition, ensure that in the ‘Recording During Alerts’ section, ‘Allow recording of video and audio during alerts’ is enabled.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Opting-in</a:t>
            </a:r>
          </a:p>
        </p:txBody>
      </p:sp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B9650887-7777-B045-AC89-6BFEA3F63D64}"/>
              </a:ext>
            </a:extLst>
          </p:cNvPr>
          <p:cNvPicPr preferRelativeResize="0"/>
          <p:nvPr/>
        </p:nvPicPr>
        <p:blipFill>
          <a:blip r:embed="rId4"/>
          <a:srcRect l="28996" r="28996"/>
          <a:stretch/>
        </p:blipFill>
        <p:spPr>
          <a:xfrm>
            <a:off x="6103121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AF3EAF-8AA9-5B49-9BFE-6913F3B23389}"/>
              </a:ext>
            </a:extLst>
          </p:cNvPr>
          <p:cNvCxnSpPr/>
          <p:nvPr/>
        </p:nvCxnSpPr>
        <p:spPr>
          <a:xfrm>
            <a:off x="5461000" y="2882624"/>
            <a:ext cx="982133" cy="0"/>
          </a:xfrm>
          <a:prstGeom prst="straightConnector1">
            <a:avLst/>
          </a:prstGeom>
          <a:ln w="57150">
            <a:solidFill>
              <a:srgbClr val="2BEC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1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 l="28996" r="28996"/>
          <a:stretch/>
        </p:blipFill>
        <p:spPr>
          <a:xfrm>
            <a:off x="341567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feature is enabled but either of the camera or microphone permissions are not correctly set, you’ll be prompted to enable them. </a:t>
            </a:r>
          </a:p>
          <a:p>
            <a:r>
              <a:rPr lang="en-US" dirty="0"/>
              <a:t>No recording will take place unless the ‘Recording During Alert’ option is enabled and both permissions are granted.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Opting-in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6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rcRect l="28996" r="28996"/>
          <a:stretch/>
        </p:blipFill>
        <p:spPr>
          <a:xfrm>
            <a:off x="3415677" y="1307077"/>
            <a:ext cx="2353222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12F23E-C22F-894F-830C-0A09194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Opt-in or Out of Video Recording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9E6EC-78A8-9D4E-8149-964E2AD7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opt-out of this feature on your device, ensure that ‘Allow recording of video and audio during alerts’ is disabled.  </a:t>
            </a:r>
          </a:p>
          <a:p>
            <a:r>
              <a:rPr lang="en-US" dirty="0"/>
              <a:t>Note that you may opt-in or out at any time.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B2C9AC-F849-DD42-BE5A-F4A25A98E2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Opting-out</a:t>
            </a:r>
          </a:p>
        </p:txBody>
      </p:sp>
    </p:spTree>
    <p:extLst>
      <p:ext uri="{BB962C8B-B14F-4D97-AF65-F5344CB8AC3E}">
        <p14:creationId xmlns:p14="http://schemas.microsoft.com/office/powerpoint/2010/main" val="90892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20970"/>
      </p:ext>
    </p:extLst>
  </p:cSld>
  <p:clrMapOvr>
    <a:masterClrMapping/>
  </p:clrMapOvr>
</p:sld>
</file>

<file path=ppt/theme/theme1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 Powerpoint Template" id="{FF5E36D6-606A-1F43-BCE3-22CA82E5C25E}" vid="{5F92FE08-84CD-BA40-B99D-1766D4C702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c29e9a-c83b-4664-b55f-1259d784b134">
      <UserInfo>
        <DisplayName/>
        <AccountId xsi:nil="true"/>
        <AccountType/>
      </UserInfo>
    </SharedWithUsers>
    <MediaLengthInSeconds xmlns="3519b77c-6e1c-4623-9e08-1b46e8d957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CB67E694524499C13D3227D9132C" ma:contentTypeVersion="13" ma:contentTypeDescription="Create a new document." ma:contentTypeScope="" ma:versionID="3430b4b4cb33ad06a08154bddcdc739f">
  <xsd:schema xmlns:xsd="http://www.w3.org/2001/XMLSchema" xmlns:xs="http://www.w3.org/2001/XMLSchema" xmlns:p="http://schemas.microsoft.com/office/2006/metadata/properties" xmlns:ns2="74c29e9a-c83b-4664-b55f-1259d784b134" xmlns:ns3="3519b77c-6e1c-4623-9e08-1b46e8d957c0" targetNamespace="http://schemas.microsoft.com/office/2006/metadata/properties" ma:root="true" ma:fieldsID="40f9ebfdd35e092a2f02e75a056b7a18" ns2:_="" ns3:_="">
    <xsd:import namespace="74c29e9a-c83b-4664-b55f-1259d784b134"/>
    <xsd:import namespace="3519b77c-6e1c-4623-9e08-1b46e8d957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9e9a-c83b-4664-b55f-1259d784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b77c-6e1c-4623-9e08-1b46e8d95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C4EC0-B290-4B1D-A5A4-364CC80FB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40A80-16CF-4F48-9F96-E8F2574B273C}">
  <ds:schemaRefs>
    <ds:schemaRef ds:uri="http://purl.org/dc/dcmitype/"/>
    <ds:schemaRef ds:uri="http://purl.org/dc/elements/1.1/"/>
    <ds:schemaRef ds:uri="3519b77c-6e1c-4623-9e08-1b46e8d957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4c29e9a-c83b-4664-b55f-1259d784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A7D27A-269F-43EE-A5AF-81DCA4DF1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9e9a-c83b-4664-b55f-1259d784b134"/>
    <ds:schemaRef ds:uri="3519b77c-6e1c-4623-9e08-1b46e8d95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Vault Knowledge Base</Template>
  <TotalTime>22</TotalTime>
  <Words>459</Words>
  <Application>Microsoft Macintosh PowerPoint</Application>
  <PresentationFormat>On-screen Show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Muli</vt:lpstr>
      <vt:lpstr>Raleway</vt:lpstr>
      <vt:lpstr>Vault Knowledge Base</vt:lpstr>
      <vt:lpstr>Opt-in or out of Video Recording During Alerts</vt:lpstr>
      <vt:lpstr>PowerPoint Presentation</vt:lpstr>
      <vt:lpstr>Opt-in or Out of Video Recording</vt:lpstr>
      <vt:lpstr>Opt-in or Out of Video Recording</vt:lpstr>
      <vt:lpstr>Opt-in or Out of Video Recording</vt:lpstr>
      <vt:lpstr>Opt-in or Out of Video Recording</vt:lpstr>
      <vt:lpstr>Opt-in or Out of Video Recording</vt:lpstr>
      <vt:lpstr>Opt-in or Out of Video Recording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Opt-in or out of Video Recording During Alerts</dc:title>
  <dc:creator>Steve Lawrence</dc:creator>
  <cp:lastModifiedBy>Steve Lawrence</cp:lastModifiedBy>
  <cp:revision>1</cp:revision>
  <dcterms:created xsi:type="dcterms:W3CDTF">2021-08-22T23:38:15Z</dcterms:created>
  <dcterms:modified xsi:type="dcterms:W3CDTF">2021-08-23T00:00:50Z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0x010100408ACB67E694524499C13D3227D9132C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