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</p:sldMasterIdLst>
  <p:notesMasterIdLst>
    <p:notesMasterId r:id="rId16"/>
  </p:notes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CA7"/>
    <a:srgbClr val="001928"/>
    <a:srgbClr val="0293FF"/>
    <a:srgbClr val="36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4" autoAdjust="0"/>
    <p:restoredTop sz="96327"/>
  </p:normalViewPr>
  <p:slideViewPr>
    <p:cSldViewPr snapToGrid="0" snapToObjects="1">
      <p:cViewPr varScale="1">
        <p:scale>
          <a:sx n="283" d="100"/>
          <a:sy n="283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53c07e4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53c07e4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10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782e5c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782e5c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02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72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02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85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65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2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293FF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6001875" y="3558275"/>
            <a:ext cx="15726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userDrawn="1">
  <p:cSld name="Disclaim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5;p22">
            <a:extLst>
              <a:ext uri="{FF2B5EF4-FFF2-40B4-BE49-F238E27FC236}">
                <a16:creationId xmlns:a16="http://schemas.microsoft.com/office/drawing/2014/main" id="{2864CFB2-0B5E-4C01-8052-BBFA6DFD8637}"/>
              </a:ext>
            </a:extLst>
          </p:cNvPr>
          <p:cNvGrpSpPr/>
          <p:nvPr userDrawn="1"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9" name="Google Shape;116;p22">
              <a:extLst>
                <a:ext uri="{FF2B5EF4-FFF2-40B4-BE49-F238E27FC236}">
                  <a16:creationId xmlns:a16="http://schemas.microsoft.com/office/drawing/2014/main" id="{53D715AD-37F4-4002-9DB5-8028CDA392C6}"/>
                </a:ext>
              </a:extLst>
            </p:cNvPr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;p22">
              <a:extLst>
                <a:ext uri="{FF2B5EF4-FFF2-40B4-BE49-F238E27FC236}">
                  <a16:creationId xmlns:a16="http://schemas.microsoft.com/office/drawing/2014/main" id="{C9BBADB1-57A4-44E3-8806-373B67C3B356}"/>
                </a:ext>
              </a:extLst>
            </p:cNvPr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;p22">
              <a:extLst>
                <a:ext uri="{FF2B5EF4-FFF2-40B4-BE49-F238E27FC236}">
                  <a16:creationId xmlns:a16="http://schemas.microsoft.com/office/drawing/2014/main" id="{5588D27C-1F10-494D-B182-4997D0CBAC9C}"/>
                </a:ext>
              </a:extLst>
            </p:cNvPr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9;p22">
              <a:extLst>
                <a:ext uri="{FF2B5EF4-FFF2-40B4-BE49-F238E27FC236}">
                  <a16:creationId xmlns:a16="http://schemas.microsoft.com/office/drawing/2014/main" id="{8F42FC89-4FB7-407E-B4E2-85398AAC6662}"/>
                </a:ext>
              </a:extLst>
            </p:cNvPr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0;p22">
            <a:extLst>
              <a:ext uri="{FF2B5EF4-FFF2-40B4-BE49-F238E27FC236}">
                <a16:creationId xmlns:a16="http://schemas.microsoft.com/office/drawing/2014/main" id="{A284CD9C-6B41-4793-9273-1F75292661BF}"/>
              </a:ext>
            </a:extLst>
          </p:cNvPr>
          <p:cNvSpPr txBox="1"/>
          <p:nvPr userDrawn="1"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Google Shape;121;p22">
            <a:extLst>
              <a:ext uri="{FF2B5EF4-FFF2-40B4-BE49-F238E27FC236}">
                <a16:creationId xmlns:a16="http://schemas.microsoft.com/office/drawing/2014/main" id="{2BFE6512-BB86-4235-A0D0-45224BBCC9CE}"/>
              </a:ext>
            </a:extLst>
          </p:cNvPr>
          <p:cNvSpPr txBox="1"/>
          <p:nvPr userDrawn="1"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" name="Google Shape;122;p22">
            <a:extLst>
              <a:ext uri="{FF2B5EF4-FFF2-40B4-BE49-F238E27FC236}">
                <a16:creationId xmlns:a16="http://schemas.microsoft.com/office/drawing/2014/main" id="{FA97F657-F4B3-458E-968A-9E6DEE63F174}"/>
              </a:ext>
            </a:extLst>
          </p:cNvPr>
          <p:cNvCxnSpPr/>
          <p:nvPr userDrawn="1"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89;p18">
            <a:extLst>
              <a:ext uri="{FF2B5EF4-FFF2-40B4-BE49-F238E27FC236}">
                <a16:creationId xmlns:a16="http://schemas.microsoft.com/office/drawing/2014/main" id="{90ED005A-36B1-446F-9F9F-CAA5DAD21B7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Left">
  <p:cSld name="CUSTOM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607200" y="0"/>
            <a:ext cx="55398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816191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2381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610150" y="0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38125" y="1298200"/>
            <a:ext cx="3064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None/>
              <a:defRPr sz="1200">
                <a:solidFill>
                  <a:schemeClr val="bg1"/>
                </a:solidFill>
                <a:latin typeface="+mj-lt"/>
                <a:ea typeface="Muli"/>
                <a:cs typeface="Muli"/>
                <a:sym typeface="Muli"/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607200" y="428975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4268825"/>
            <a:ext cx="9144000" cy="8748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3000" y="0"/>
            <a:ext cx="9144000" cy="42687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 amt="20000"/>
          </a:blip>
          <a:srcRect t="5577" b="5577"/>
          <a:stretch/>
        </p:blipFill>
        <p:spPr>
          <a:xfrm>
            <a:off x="-22000" y="0"/>
            <a:ext cx="4292977" cy="426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734249" y="4512009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96950" y="696400"/>
            <a:ext cx="2908200" cy="3151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3000" y="0"/>
            <a:ext cx="38112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3"/>
          </p:nvPr>
        </p:nvSpPr>
        <p:spPr>
          <a:xfrm>
            <a:off x="3954800" y="0"/>
            <a:ext cx="51891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USTOM_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9525" y="-9525"/>
            <a:ext cx="91440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/>
          <a:srcRect/>
          <a:stretch/>
        </p:blipFill>
        <p:spPr>
          <a:xfrm>
            <a:off x="4002378" y="2052475"/>
            <a:ext cx="1001745" cy="11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None/>
              <a:defRPr sz="33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"/>
              <a:buChar char="•"/>
              <a:defRPr sz="21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•"/>
              <a:defRPr sz="18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•"/>
              <a:defRPr sz="15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2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95D64-E154-D84F-BDEE-7F8B7A98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850" y="3558275"/>
            <a:ext cx="3081829" cy="993300"/>
          </a:xfrm>
        </p:spPr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72A5CE-3AE6-A041-BA7C-200EAA62622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734228" y="3558275"/>
            <a:ext cx="1840247" cy="993300"/>
          </a:xfrm>
        </p:spPr>
        <p:txBody>
          <a:bodyPr/>
          <a:lstStyle/>
          <a:p>
            <a:r>
              <a:rPr lang="en-US" dirty="0"/>
              <a:t>Solo Mobile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Deleting a video deletes it for all Users who currently have access. </a:t>
            </a:r>
          </a:p>
          <a:p>
            <a:r>
              <a:rPr lang="en-US" dirty="0"/>
              <a:t>Video recordings are automatically deleted after 24 hours. </a:t>
            </a:r>
          </a:p>
          <a:p>
            <a:r>
              <a:rPr lang="en-US" dirty="0"/>
              <a:t>Help with opting-in to video recording is available separately in the Support Portal.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Deleting Video Recordings</a:t>
            </a:r>
          </a:p>
        </p:txBody>
      </p:sp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FEBADE55-D510-E24D-AD1A-AD4111C91A6A}"/>
              </a:ext>
            </a:extLst>
          </p:cNvPr>
          <p:cNvPicPr preferRelativeResize="0"/>
          <p:nvPr/>
        </p:nvPicPr>
        <p:blipFill>
          <a:blip r:embed="rId3"/>
          <a:srcRect l="28704" r="28704"/>
          <a:stretch/>
        </p:blipFill>
        <p:spPr>
          <a:xfrm>
            <a:off x="3415676" y="1307077"/>
            <a:ext cx="2386034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131;p23">
            <a:extLst>
              <a:ext uri="{FF2B5EF4-FFF2-40B4-BE49-F238E27FC236}">
                <a16:creationId xmlns:a16="http://schemas.microsoft.com/office/drawing/2014/main" id="{2FFF3731-E8AF-404C-908A-013D152ADBAC}"/>
              </a:ext>
            </a:extLst>
          </p:cNvPr>
          <p:cNvPicPr preferRelativeResize="0"/>
          <p:nvPr/>
        </p:nvPicPr>
        <p:blipFill>
          <a:blip r:embed="rId4"/>
          <a:srcRect l="28704" r="28704"/>
          <a:stretch/>
        </p:blipFill>
        <p:spPr>
          <a:xfrm>
            <a:off x="6041010" y="1307077"/>
            <a:ext cx="2386034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0649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2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2"/>
          <p:cNvGrpSpPr/>
          <p:nvPr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116" name="Google Shape;116;p22"/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2"/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2"/>
          <p:cNvSpPr txBox="1"/>
          <p:nvPr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22" name="Google Shape;122;p22"/>
          <p:cNvCxnSpPr/>
          <p:nvPr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89;p18">
            <a:extLst>
              <a:ext uri="{FF2B5EF4-FFF2-40B4-BE49-F238E27FC236}">
                <a16:creationId xmlns:a16="http://schemas.microsoft.com/office/drawing/2014/main" id="{5DCCACBE-07A8-4D98-90FB-3EA9426B4D0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6" y="1307077"/>
            <a:ext cx="5601948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Solo Mobile app keeps a record of your previous Solo Sessions, including any recorded location data where GPS tracking was enabled. This can be a handy way of retracing your steps and allows you to view any available video recorded during alerts, if your </a:t>
            </a:r>
            <a:r>
              <a:rPr lang="en-US" dirty="0" err="1"/>
              <a:t>Organisation</a:t>
            </a:r>
            <a:r>
              <a:rPr lang="en-US" dirty="0"/>
              <a:t> uses this feature and you have opted-in to using it.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3"/>
          <a:srcRect l="29359" t="278" r="28048" b="-278"/>
          <a:stretch/>
        </p:blipFill>
        <p:spPr>
          <a:xfrm>
            <a:off x="3415676" y="1307077"/>
            <a:ext cx="2386034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view your Session History, </a:t>
            </a:r>
            <a:r>
              <a:rPr lang="en-US" b="1" dirty="0"/>
              <a:t>tap</a:t>
            </a:r>
            <a:r>
              <a:rPr lang="en-US" dirty="0"/>
              <a:t> the ‘More’ button toward the bottom of the screen, and </a:t>
            </a:r>
            <a:r>
              <a:rPr lang="en-US" b="1" dirty="0"/>
              <a:t>tap</a:t>
            </a:r>
            <a:r>
              <a:rPr lang="en-US" dirty="0"/>
              <a:t> ‘Session History’.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Accessing Session History</a:t>
            </a:r>
          </a:p>
        </p:txBody>
      </p:sp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62908961-D416-6F4E-A659-050A9FAFDFA4}"/>
              </a:ext>
            </a:extLst>
          </p:cNvPr>
          <p:cNvPicPr preferRelativeResize="0"/>
          <p:nvPr/>
        </p:nvPicPr>
        <p:blipFill>
          <a:blip r:embed="rId4"/>
          <a:srcRect l="28704" r="28704"/>
          <a:stretch/>
        </p:blipFill>
        <p:spPr>
          <a:xfrm>
            <a:off x="6041010" y="1307077"/>
            <a:ext cx="2386034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8602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available historical sessions are displayed with the most recent at the top. Note that only sessions that have taken place since you last installed the app are available.</a:t>
            </a:r>
          </a:p>
          <a:p>
            <a:r>
              <a:rPr lang="en-US" dirty="0"/>
              <a:t>If GPS tracking was enabled for a session, Solo displays the starting location along with the date and time information for both the start and end of the session.</a:t>
            </a:r>
          </a:p>
          <a:p>
            <a:r>
              <a:rPr lang="en-US" dirty="0"/>
              <a:t>If GPS tracking was not enabled for a session, only the start and end times will be displayed.</a:t>
            </a:r>
          </a:p>
          <a:p>
            <a:r>
              <a:rPr lang="en-US" dirty="0"/>
              <a:t>To view additional session information, </a:t>
            </a:r>
            <a:r>
              <a:rPr lang="en-US" b="1" dirty="0"/>
              <a:t>tap</a:t>
            </a:r>
            <a:r>
              <a:rPr lang="en-US" dirty="0"/>
              <a:t> the required session.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Session History Screen</a:t>
            </a:r>
          </a:p>
        </p:txBody>
      </p:sp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6891FC91-C562-1F49-B0F3-574F831D8AC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6" y="1307077"/>
            <a:ext cx="5601948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7336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GPS tracking was enabled, the location data may be viewed on the ‘Map’ tab. Normal Google Maps functionality is available to zoom, pan and switch between map modes.</a:t>
            </a:r>
          </a:p>
          <a:p>
            <a:r>
              <a:rPr lang="en-US" dirty="0"/>
              <a:t>The recorded route is shown in blue, with markers designating the captured start and end points.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Accessing Session History</a:t>
            </a:r>
          </a:p>
        </p:txBody>
      </p:sp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6891FC91-C562-1F49-B0F3-574F831D8AC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7" y="1307077"/>
            <a:ext cx="5601946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70438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GPS tracking was enabled, the location data may be viewed on the ‘Map’ tab. Normal Google Maps functionality is available to zoom, pan and switch between map modes.</a:t>
            </a:r>
          </a:p>
          <a:p>
            <a:r>
              <a:rPr lang="en-US" dirty="0"/>
              <a:t>The recorded route is shown in blue, with markers designating the captured start and end points.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Location Data</a:t>
            </a:r>
          </a:p>
        </p:txBody>
      </p:sp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6891FC91-C562-1F49-B0F3-574F831D8AC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7" y="1307077"/>
            <a:ext cx="5601946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3029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 Alert was raised during the session, these details are available on the ‘Alerts’ tab. </a:t>
            </a:r>
          </a:p>
          <a:p>
            <a:r>
              <a:rPr lang="en-US" dirty="0"/>
              <a:t>If a video recording was made, controls for playing and deleting the recording are shown.</a:t>
            </a:r>
          </a:p>
          <a:p>
            <a:r>
              <a:rPr lang="en-US" b="1" dirty="0"/>
              <a:t>Tapping</a:t>
            </a:r>
            <a:r>
              <a:rPr lang="en-US" dirty="0"/>
              <a:t> the ‘Play Recording’ button will open a link to the recording.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Alert Data</a:t>
            </a:r>
          </a:p>
        </p:txBody>
      </p:sp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6891FC91-C562-1F49-B0F3-574F831D8AC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7" y="1307077"/>
            <a:ext cx="5601946" cy="315109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35858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Session 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Tap</a:t>
            </a:r>
            <a:r>
              <a:rPr lang="en-US" dirty="0"/>
              <a:t> the ‘play’ button to play the video, and </a:t>
            </a:r>
            <a:r>
              <a:rPr lang="en-US" b="1" dirty="0"/>
              <a:t>tap</a:t>
            </a:r>
            <a:r>
              <a:rPr lang="en-US" dirty="0"/>
              <a:t> ‘Done’ to return to the Alerts tab.</a:t>
            </a:r>
          </a:p>
          <a:p>
            <a:r>
              <a:rPr lang="en-US" b="1" dirty="0"/>
              <a:t>Note</a:t>
            </a:r>
            <a:r>
              <a:rPr lang="en-US" dirty="0"/>
              <a:t> that these videos are stored in Solo’s secure cloud server and do not take up space on your device.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Playing Video Recordings</a:t>
            </a:r>
          </a:p>
        </p:txBody>
      </p:sp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6891FC91-C562-1F49-B0F3-574F831D8AC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8" y="1307077"/>
            <a:ext cx="5601944" cy="315109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756420295"/>
      </p:ext>
    </p:extLst>
  </p:cSld>
  <p:clrMapOvr>
    <a:masterClrMapping/>
  </p:clrMapOvr>
</p:sld>
</file>

<file path=ppt/theme/theme1.xml><?xml version="1.0" encoding="utf-8"?>
<a:theme xmlns:a="http://schemas.openxmlformats.org/drawingml/2006/main" name="Vault Knowled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 Powerpoint Template" id="{FF5E36D6-606A-1F43-BCE3-22CA82E5C25E}" vid="{5F92FE08-84CD-BA40-B99D-1766D4C702F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c29e9a-c83b-4664-b55f-1259d784b134">
      <UserInfo>
        <DisplayName/>
        <AccountId xsi:nil="true"/>
        <AccountType/>
      </UserInfo>
    </SharedWithUsers>
    <MediaLengthInSeconds xmlns="3519b77c-6e1c-4623-9e08-1b46e8d957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CB67E694524499C13D3227D9132C" ma:contentTypeVersion="13" ma:contentTypeDescription="Create a new document." ma:contentTypeScope="" ma:versionID="3430b4b4cb33ad06a08154bddcdc739f">
  <xsd:schema xmlns:xsd="http://www.w3.org/2001/XMLSchema" xmlns:xs="http://www.w3.org/2001/XMLSchema" xmlns:p="http://schemas.microsoft.com/office/2006/metadata/properties" xmlns:ns2="74c29e9a-c83b-4664-b55f-1259d784b134" xmlns:ns3="3519b77c-6e1c-4623-9e08-1b46e8d957c0" targetNamespace="http://schemas.microsoft.com/office/2006/metadata/properties" ma:root="true" ma:fieldsID="40f9ebfdd35e092a2f02e75a056b7a18" ns2:_="" ns3:_="">
    <xsd:import namespace="74c29e9a-c83b-4664-b55f-1259d784b134"/>
    <xsd:import namespace="3519b77c-6e1c-4623-9e08-1b46e8d957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29e9a-c83b-4664-b55f-1259d784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b77c-6e1c-4623-9e08-1b46e8d95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4C4EC0-B290-4B1D-A5A4-364CC80FB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740A80-16CF-4F48-9F96-E8F2574B273C}">
  <ds:schemaRefs>
    <ds:schemaRef ds:uri="http://purl.org/dc/dcmitype/"/>
    <ds:schemaRef ds:uri="http://purl.org/dc/elements/1.1/"/>
    <ds:schemaRef ds:uri="3519b77c-6e1c-4623-9e08-1b46e8d957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4c29e9a-c83b-4664-b55f-1259d784b1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A7D27A-269F-43EE-A5AF-81DCA4DF1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29e9a-c83b-4664-b55f-1259d784b134"/>
    <ds:schemaRef ds:uri="3519b77c-6e1c-4623-9e08-1b46e8d95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Vault Knowledge Base</Template>
  <TotalTime>19</TotalTime>
  <Words>544</Words>
  <Application>Microsoft Macintosh PowerPoint</Application>
  <PresentationFormat>On-screen Show (16:9)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Muli</vt:lpstr>
      <vt:lpstr>Raleway</vt:lpstr>
      <vt:lpstr>Vault Knowledge Base</vt:lpstr>
      <vt:lpstr>View Session History</vt:lpstr>
      <vt:lpstr>PowerPoint Presentation</vt:lpstr>
      <vt:lpstr>View Session History</vt:lpstr>
      <vt:lpstr>View Session History</vt:lpstr>
      <vt:lpstr>View Session History</vt:lpstr>
      <vt:lpstr>View Session History</vt:lpstr>
      <vt:lpstr>View Session History</vt:lpstr>
      <vt:lpstr>View Session History</vt:lpstr>
      <vt:lpstr>View Session History</vt:lpstr>
      <vt:lpstr>View Session History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 Session History</dc:title>
  <dc:creator>Steve Lawrence</dc:creator>
  <cp:lastModifiedBy>Steve Lawrence</cp:lastModifiedBy>
  <cp:revision>2</cp:revision>
  <dcterms:created xsi:type="dcterms:W3CDTF">2021-08-02T01:15:27Z</dcterms:created>
  <dcterms:modified xsi:type="dcterms:W3CDTF">2021-08-02T01:34:44Z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0x010100408ACB67E694524499C13D3227D9132C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