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8" r:id="rId2"/>
  </p:sldMasterIdLst>
  <p:notesMasterIdLst>
    <p:notesMasterId r:id="rId9"/>
  </p:notesMasterIdLst>
  <p:sldIdLst>
    <p:sldId id="256" r:id="rId3"/>
    <p:sldId id="262" r:id="rId4"/>
    <p:sldId id="258" r:id="rId5"/>
    <p:sldId id="259" r:id="rId6"/>
    <p:sldId id="260" r:id="rId7"/>
    <p:sldId id="26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li" panose="00000500000000000000" pitchFamily="2" charset="0"/>
      <p:regular r:id="rId14"/>
      <p:bold r:id="rId15"/>
      <p:italic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69d5ce7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69d5ce7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69d5ce7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69d5ce7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69d5ce7b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69d5ce7b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9d5ce7b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69d5ce7b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293FF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6001875" y="3558275"/>
            <a:ext cx="15726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4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5;p22">
            <a:extLst>
              <a:ext uri="{FF2B5EF4-FFF2-40B4-BE49-F238E27FC236}">
                <a16:creationId xmlns:a16="http://schemas.microsoft.com/office/drawing/2014/main" id="{2864CFB2-0B5E-4C01-8052-BBFA6DFD8637}"/>
              </a:ext>
            </a:extLst>
          </p:cNvPr>
          <p:cNvGrpSpPr/>
          <p:nvPr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9" name="Google Shape;116;p22">
              <a:extLst>
                <a:ext uri="{FF2B5EF4-FFF2-40B4-BE49-F238E27FC236}">
                  <a16:creationId xmlns:a16="http://schemas.microsoft.com/office/drawing/2014/main" id="{53D715AD-37F4-4002-9DB5-8028CDA392C6}"/>
                </a:ext>
              </a:extLst>
            </p:cNvPr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;p22">
              <a:extLst>
                <a:ext uri="{FF2B5EF4-FFF2-40B4-BE49-F238E27FC236}">
                  <a16:creationId xmlns:a16="http://schemas.microsoft.com/office/drawing/2014/main" id="{C9BBADB1-57A4-44E3-8806-373B67C3B356}"/>
                </a:ext>
              </a:extLst>
            </p:cNvPr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;p22">
              <a:extLst>
                <a:ext uri="{FF2B5EF4-FFF2-40B4-BE49-F238E27FC236}">
                  <a16:creationId xmlns:a16="http://schemas.microsoft.com/office/drawing/2014/main" id="{5588D27C-1F10-494D-B182-4997D0CBAC9C}"/>
                </a:ext>
              </a:extLst>
            </p:cNvPr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9;p22">
              <a:extLst>
                <a:ext uri="{FF2B5EF4-FFF2-40B4-BE49-F238E27FC236}">
                  <a16:creationId xmlns:a16="http://schemas.microsoft.com/office/drawing/2014/main" id="{8F42FC89-4FB7-407E-B4E2-85398AAC6662}"/>
                </a:ext>
              </a:extLst>
            </p:cNvPr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0;p22">
            <a:extLst>
              <a:ext uri="{FF2B5EF4-FFF2-40B4-BE49-F238E27FC236}">
                <a16:creationId xmlns:a16="http://schemas.microsoft.com/office/drawing/2014/main" id="{A284CD9C-6B41-4793-9273-1F75292661BF}"/>
              </a:ext>
            </a:extLst>
          </p:cNvPr>
          <p:cNvSpPr txBox="1"/>
          <p:nvPr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Google Shape;121;p22">
            <a:extLst>
              <a:ext uri="{FF2B5EF4-FFF2-40B4-BE49-F238E27FC236}">
                <a16:creationId xmlns:a16="http://schemas.microsoft.com/office/drawing/2014/main" id="{2BFE6512-BB86-4235-A0D0-45224BBCC9CE}"/>
              </a:ext>
            </a:extLst>
          </p:cNvPr>
          <p:cNvSpPr txBox="1"/>
          <p:nvPr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" name="Google Shape;122;p22">
            <a:extLst>
              <a:ext uri="{FF2B5EF4-FFF2-40B4-BE49-F238E27FC236}">
                <a16:creationId xmlns:a16="http://schemas.microsoft.com/office/drawing/2014/main" id="{FA97F657-F4B3-458E-968A-9E6DEE63F174}"/>
              </a:ext>
            </a:extLst>
          </p:cNvPr>
          <p:cNvCxnSpPr/>
          <p:nvPr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89;p18">
            <a:extLst>
              <a:ext uri="{FF2B5EF4-FFF2-40B4-BE49-F238E27FC236}">
                <a16:creationId xmlns:a16="http://schemas.microsoft.com/office/drawing/2014/main" id="{90ED005A-36B1-446F-9F9F-CAA5DAD21B72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255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Left">
  <p:cSld name="Text on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607200" y="0"/>
            <a:ext cx="55398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816191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2381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610150" y="0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38125" y="1298200"/>
            <a:ext cx="3064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0480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chemeClr val="bg1"/>
                </a:solidFill>
                <a:latin typeface="+mj-lt"/>
                <a:ea typeface="Muli"/>
                <a:cs typeface="Muli"/>
                <a:sym typeface="Muli"/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607200" y="428975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53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Right">
  <p:cSld name="Text on Righ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556260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0" y="0"/>
            <a:ext cx="55656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3161416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79343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656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5800750" y="1298200"/>
            <a:ext cx="3169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048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chemeClr val="bg1"/>
                </a:solidFill>
                <a:latin typeface="Raleway" pitchFamily="2" charset="0"/>
                <a:ea typeface="Raleway" pitchFamily="2" charset="0"/>
                <a:cs typeface="Raleway" pitchFamily="2" charset="0"/>
                <a:sym typeface="Muli"/>
              </a:defRPr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0" y="390175"/>
            <a:ext cx="55656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62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4268825"/>
            <a:ext cx="9144000" cy="8748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3000" y="0"/>
            <a:ext cx="9144000" cy="42687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 amt="20000"/>
          </a:blip>
          <a:srcRect t="5577" b="5577"/>
          <a:stretch/>
        </p:blipFill>
        <p:spPr>
          <a:xfrm>
            <a:off x="-22000" y="0"/>
            <a:ext cx="4292977" cy="426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734249" y="4512009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96950" y="696400"/>
            <a:ext cx="2908200" cy="3151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0480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3000" y="0"/>
            <a:ext cx="38112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3"/>
          </p:nvPr>
        </p:nvSpPr>
        <p:spPr>
          <a:xfrm>
            <a:off x="3954800" y="0"/>
            <a:ext cx="51891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13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9525" y="-9525"/>
            <a:ext cx="91440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/>
          <a:srcRect/>
          <a:stretch/>
        </p:blipFill>
        <p:spPr>
          <a:xfrm>
            <a:off x="4002378" y="2052475"/>
            <a:ext cx="1001745" cy="1121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26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None/>
              <a:defRPr sz="33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"/>
              <a:buChar char="•"/>
              <a:defRPr sz="21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•"/>
              <a:defRPr sz="18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•"/>
              <a:defRPr sz="15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0600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Pause / Resume Session</a:t>
            </a:r>
            <a:endParaRPr dirty="0"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2"/>
          </p:nvPr>
        </p:nvSpPr>
        <p:spPr>
          <a:xfrm>
            <a:off x="5773275" y="3558275"/>
            <a:ext cx="26460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Solo Mobile 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60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Pause / Resume Session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Because our Working days are often punctuated by things like breaks and private appointments, Solo provides the ability to Pause, and later resume a session.</a:t>
            </a: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While a session in paused, Solo will not share your location with your Organisation, and will not expect to receive any check-ins until the session is manually resumed.</a:t>
            </a:r>
            <a:endParaRPr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380791" y="1307075"/>
            <a:ext cx="5601868" cy="3151051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Pause / Resume Session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From your current active session, </a:t>
            </a:r>
            <a:r>
              <a:rPr lang="en" b="1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tap </a:t>
            </a:r>
            <a:r>
              <a:rPr lang="en" i="1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Pause.</a:t>
            </a:r>
            <a:endParaRPr i="1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The countdown timer will now pause, and location recording will stop.</a:t>
            </a: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Pause Session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l="33457" r="33461"/>
          <a:stretch/>
        </p:blipFill>
        <p:spPr>
          <a:xfrm>
            <a:off x="3927100" y="1307075"/>
            <a:ext cx="1853275" cy="315122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4">
            <a:alphaModFix/>
          </a:blip>
          <a:srcRect l="33457" r="33461"/>
          <a:stretch/>
        </p:blipFill>
        <p:spPr>
          <a:xfrm>
            <a:off x="6136900" y="1307075"/>
            <a:ext cx="1853275" cy="315122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1" name="Google Shape;141;p24"/>
          <p:cNvCxnSpPr>
            <a:endCxn id="140" idx="1"/>
          </p:cNvCxnSpPr>
          <p:nvPr/>
        </p:nvCxnSpPr>
        <p:spPr>
          <a:xfrm>
            <a:off x="5780500" y="2882687"/>
            <a:ext cx="356400" cy="0"/>
          </a:xfrm>
          <a:prstGeom prst="straightConnector1">
            <a:avLst/>
          </a:prstGeom>
          <a:noFill/>
          <a:ln w="38100" cap="flat" cmpd="sng">
            <a:solidFill>
              <a:srgbClr val="E9722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Pause / Resume Session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To resume the session, simply </a:t>
            </a:r>
            <a:r>
              <a:rPr lang="en" b="1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tap </a:t>
            </a:r>
            <a:r>
              <a:rPr lang="en" i="1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Resume.</a:t>
            </a: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The Countdown timer will now resume from where it was paused, and your location will once again be shared with your Organisation.</a:t>
            </a: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 Session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l="33457" r="33461"/>
          <a:stretch/>
        </p:blipFill>
        <p:spPr>
          <a:xfrm>
            <a:off x="3927100" y="1307075"/>
            <a:ext cx="1853275" cy="315122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4">
            <a:alphaModFix/>
          </a:blip>
          <a:srcRect l="33457" r="33461"/>
          <a:stretch/>
        </p:blipFill>
        <p:spPr>
          <a:xfrm>
            <a:off x="6136900" y="1307075"/>
            <a:ext cx="1853275" cy="315122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51" name="Google Shape;151;p25"/>
          <p:cNvCxnSpPr>
            <a:endCxn id="150" idx="1"/>
          </p:cNvCxnSpPr>
          <p:nvPr/>
        </p:nvCxnSpPr>
        <p:spPr>
          <a:xfrm>
            <a:off x="5780500" y="2882687"/>
            <a:ext cx="356400" cy="0"/>
          </a:xfrm>
          <a:prstGeom prst="straightConnector1">
            <a:avLst/>
          </a:prstGeom>
          <a:noFill/>
          <a:ln w="38100" cap="flat" cmpd="sng">
            <a:solidFill>
              <a:srgbClr val="E9722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8648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ult Knowled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stra PPT Template (1).pptx" id="{A94A35BC-B776-4DE7-B57F-44C04759C658}" vid="{A370217A-DB30-46DD-AA38-EFE52B7D86B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(16:9)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Muli</vt:lpstr>
      <vt:lpstr>Calibri</vt:lpstr>
      <vt:lpstr>Raleway</vt:lpstr>
      <vt:lpstr>Simple Light</vt:lpstr>
      <vt:lpstr>Vault Knowledge Base</vt:lpstr>
      <vt:lpstr>Pause / Resume Session</vt:lpstr>
      <vt:lpstr>PowerPoint Presentation</vt:lpstr>
      <vt:lpstr>Pause / Resume Session</vt:lpstr>
      <vt:lpstr>Pause / Resume Session</vt:lpstr>
      <vt:lpstr>Pause / Resume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Pause / Resume Session</dc:title>
  <cp:lastModifiedBy>Steve Lawrence</cp:lastModifiedBy>
  <cp:revision>1</cp:revision>
  <dcterms:modified xsi:type="dcterms:W3CDTF">2020-12-15T02:48:18Z</dcterms:modified>
</cp:coreProperties>
</file>