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8" r:id="rId2"/>
  </p:sldMasterIdLst>
  <p:notesMasterIdLst>
    <p:notesMasterId r:id="rId9"/>
  </p:notesMasterIdLst>
  <p:sldIdLst>
    <p:sldId id="256" r:id="rId3"/>
    <p:sldId id="262" r:id="rId4"/>
    <p:sldId id="258" r:id="rId5"/>
    <p:sldId id="259" r:id="rId6"/>
    <p:sldId id="260" r:id="rId7"/>
    <p:sldId id="26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li" panose="00000500000000000000" pitchFamily="2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24c33b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d24c33b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24c33b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24c33b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24c33bb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24c33bb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24c33bb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24c33bb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00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2547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Text on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0480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25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Right">
  <p:cSld name="Text on Righ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556260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0"/>
            <a:ext cx="55656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3161416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79343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656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5800750" y="1298200"/>
            <a:ext cx="3169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457200" lvl="0" indent="-3048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Raleway" pitchFamily="2" charset="0"/>
                <a:sym typeface="Muli"/>
              </a:defRPr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0" y="390175"/>
            <a:ext cx="55656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7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0480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39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08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61867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a Session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2"/>
          </p:nvPr>
        </p:nvSpPr>
        <p:spPr>
          <a:xfrm>
            <a:off x="5849475" y="3558275"/>
            <a:ext cx="25302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Solo Mobile 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a Session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Once a session had been started, the estimated end time of that session can be adjusted at any time, even if no finish time was stipulated at the start of the session.</a:t>
            </a: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This guide shows how this is done.</a:t>
            </a:r>
            <a:endParaRPr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/>
          <a:srcRect t="23673" b="23673"/>
          <a:stretch/>
        </p:blipFill>
        <p:spPr>
          <a:xfrm>
            <a:off x="3389475" y="1307075"/>
            <a:ext cx="5601950" cy="1659201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/>
          <a:srcRect t="31080" b="31080"/>
          <a:stretch/>
        </p:blipFill>
        <p:spPr>
          <a:xfrm>
            <a:off x="3389475" y="3460175"/>
            <a:ext cx="5601950" cy="119237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3" name="Google Shape;133;p23"/>
          <p:cNvCxnSpPr>
            <a:stCxn id="131" idx="2"/>
            <a:endCxn id="132" idx="0"/>
          </p:cNvCxnSpPr>
          <p:nvPr/>
        </p:nvCxnSpPr>
        <p:spPr>
          <a:xfrm>
            <a:off x="6190450" y="2966276"/>
            <a:ext cx="0" cy="493800"/>
          </a:xfrm>
          <a:prstGeom prst="straightConnector1">
            <a:avLst/>
          </a:prstGeom>
          <a:noFill/>
          <a:ln w="38100" cap="flat" cmpd="sng">
            <a:solidFill>
              <a:srgbClr val="E9722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a Session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From your current active session, </a:t>
            </a:r>
            <a:r>
              <a:rPr lang="en" b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tap </a:t>
            </a:r>
            <a:r>
              <a:rPr lang="en" i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Extend</a:t>
            </a: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 and </a:t>
            </a:r>
            <a:r>
              <a:rPr lang="en" b="1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select </a:t>
            </a:r>
            <a:r>
              <a:rPr lang="en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rPr>
              <a:t>the new finish time for the session.</a:t>
            </a:r>
            <a:endParaRPr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a Session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/>
          <a:srcRect l="33459" r="33459"/>
          <a:stretch/>
        </p:blipFill>
        <p:spPr>
          <a:xfrm>
            <a:off x="39271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/>
          <a:srcRect l="33459" r="33459"/>
          <a:stretch/>
        </p:blipFill>
        <p:spPr>
          <a:xfrm>
            <a:off x="61369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3" name="Google Shape;143;p24"/>
          <p:cNvCxnSpPr>
            <a:endCxn id="142" idx="1"/>
          </p:cNvCxnSpPr>
          <p:nvPr/>
        </p:nvCxnSpPr>
        <p:spPr>
          <a:xfrm>
            <a:off x="5780500" y="2882687"/>
            <a:ext cx="356400" cy="0"/>
          </a:xfrm>
          <a:prstGeom prst="straightConnector1">
            <a:avLst/>
          </a:prstGeom>
          <a:noFill/>
          <a:ln w="38100" cap="flat" cmpd="sng">
            <a:solidFill>
              <a:srgbClr val="E9722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4"/>
          <p:cNvSpPr/>
          <p:nvPr/>
        </p:nvSpPr>
        <p:spPr>
          <a:xfrm>
            <a:off x="4212250" y="3678575"/>
            <a:ext cx="300300" cy="3003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 a Session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current session will redisplay with the new finish time.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required number of check-ins will also be recalculated and loaded against the session.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Once the new finish time is reached, you will be prompted to end the session.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a Session cont.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/>
          <a:srcRect l="33459" r="33459"/>
          <a:stretch/>
        </p:blipFill>
        <p:spPr>
          <a:xfrm>
            <a:off x="3927100" y="1307075"/>
            <a:ext cx="1853275" cy="315122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5"/>
          <p:cNvSpPr/>
          <p:nvPr/>
        </p:nvSpPr>
        <p:spPr>
          <a:xfrm>
            <a:off x="4212250" y="3678575"/>
            <a:ext cx="300300" cy="3003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86328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stra PPT Template (1).pptx" id="{A94A35BC-B776-4DE7-B57F-44C04759C658}" vid="{A370217A-DB30-46DD-AA38-EFE52B7D86B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128</Words>
  <Application>Microsoft Office PowerPoint</Application>
  <PresentationFormat>On-screen Show (16:9)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Muli</vt:lpstr>
      <vt:lpstr>Roboto</vt:lpstr>
      <vt:lpstr>Raleway</vt:lpstr>
      <vt:lpstr>Arial</vt:lpstr>
      <vt:lpstr>Simple Light</vt:lpstr>
      <vt:lpstr>Vault Knowledge Base</vt:lpstr>
      <vt:lpstr>Extend a Session</vt:lpstr>
      <vt:lpstr>PowerPoint Presentation</vt:lpstr>
      <vt:lpstr>Extend a Session</vt:lpstr>
      <vt:lpstr>Extend a Session</vt:lpstr>
      <vt:lpstr>Extend a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 a Session</dc:title>
  <cp:lastModifiedBy>Steve Lawrence</cp:lastModifiedBy>
  <cp:revision>2</cp:revision>
  <dcterms:modified xsi:type="dcterms:W3CDTF">2020-12-13T23:13:49Z</dcterms:modified>
</cp:coreProperties>
</file>