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6" r:id="rId1"/>
    <p:sldMasterId id="2147483668" r:id="rId2"/>
  </p:sldMasterIdLst>
  <p:notesMasterIdLst>
    <p:notesMasterId r:id="rId9"/>
  </p:notesMasterIdLst>
  <p:sldIdLst>
    <p:sldId id="256" r:id="rId3"/>
    <p:sldId id="262" r:id="rId4"/>
    <p:sldId id="258" r:id="rId5"/>
    <p:sldId id="259" r:id="rId6"/>
    <p:sldId id="260" r:id="rId7"/>
    <p:sldId id="263" r:id="rId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Muli" panose="00000500000000000000" pitchFamily="2" charset="0"/>
      <p:regular r:id="rId14"/>
      <p:bold r:id="rId15"/>
      <p:italic r:id="rId16"/>
      <p:boldItalic r:id="rId17"/>
    </p:embeddedFont>
    <p:embeddedFont>
      <p:font typeface="Raleway" pitchFamily="2" charset="0"/>
      <p:regular r:id="rId18"/>
      <p:bold r:id="rId19"/>
      <p:italic r:id="rId20"/>
      <p:boldItalic r:id="rId21"/>
    </p:embeddedFont>
    <p:embeddedFont>
      <p:font typeface="Roboto" panose="02000000000000000000" pitchFamily="2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203" d="100"/>
          <a:sy n="203" d="100"/>
        </p:scale>
        <p:origin x="59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theme" Target="theme/theme1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8d24c33bb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8d24c33bb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8d24c33bb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8d24c33bb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8d24c33bb1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8d24c33bb1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8d24c33bb1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8d24c33bb1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>
          <a:blip r:embed="rId2"/>
          <a:srcRect/>
          <a:stretch/>
        </p:blipFill>
        <p:spPr>
          <a:xfrm>
            <a:off x="0" y="3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2549850" y="3558275"/>
            <a:ext cx="3404700" cy="9933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293FF"/>
                </a:solidFill>
                <a:latin typeface="+mj-lt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66" name="Google Shape;66;p15"/>
          <p:cNvSpPr txBox="1">
            <a:spLocks noGrp="1"/>
          </p:cNvSpPr>
          <p:nvPr>
            <p:ph type="title" idx="2"/>
          </p:nvPr>
        </p:nvSpPr>
        <p:spPr>
          <a:xfrm>
            <a:off x="6001875" y="3558275"/>
            <a:ext cx="1572600" cy="9933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1"/>
                </a:solidFill>
                <a:latin typeface="+mj-lt"/>
                <a:ea typeface="Muli"/>
                <a:cs typeface="Muli"/>
                <a:sym typeface="Mu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6007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oogle Shape;115;p22">
            <a:extLst>
              <a:ext uri="{FF2B5EF4-FFF2-40B4-BE49-F238E27FC236}">
                <a16:creationId xmlns:a16="http://schemas.microsoft.com/office/drawing/2014/main" id="{2864CFB2-0B5E-4C01-8052-BBFA6DFD8637}"/>
              </a:ext>
            </a:extLst>
          </p:cNvPr>
          <p:cNvGrpSpPr/>
          <p:nvPr/>
        </p:nvGrpSpPr>
        <p:grpSpPr>
          <a:xfrm>
            <a:off x="-725" y="0"/>
            <a:ext cx="1685239" cy="748879"/>
            <a:chOff x="-725" y="0"/>
            <a:chExt cx="9144000" cy="5143397"/>
          </a:xfrm>
          <a:solidFill>
            <a:srgbClr val="001928"/>
          </a:solidFill>
        </p:grpSpPr>
        <p:sp>
          <p:nvSpPr>
            <p:cNvPr id="9" name="Google Shape;116;p22">
              <a:extLst>
                <a:ext uri="{FF2B5EF4-FFF2-40B4-BE49-F238E27FC236}">
                  <a16:creationId xmlns:a16="http://schemas.microsoft.com/office/drawing/2014/main" id="{53D715AD-37F4-4002-9DB5-8028CDA392C6}"/>
                </a:ext>
              </a:extLst>
            </p:cNvPr>
            <p:cNvSpPr/>
            <p:nvPr/>
          </p:nvSpPr>
          <p:spPr>
            <a:xfrm>
              <a:off x="-725" y="1539225"/>
              <a:ext cx="4019400" cy="14274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7;p22">
              <a:extLst>
                <a:ext uri="{FF2B5EF4-FFF2-40B4-BE49-F238E27FC236}">
                  <a16:creationId xmlns:a16="http://schemas.microsoft.com/office/drawing/2014/main" id="{C9BBADB1-57A4-44E3-8806-373B67C3B356}"/>
                </a:ext>
              </a:extLst>
            </p:cNvPr>
            <p:cNvSpPr/>
            <p:nvPr/>
          </p:nvSpPr>
          <p:spPr>
            <a:xfrm rot="-5400000" flipH="1">
              <a:off x="3745675" y="-3745584"/>
              <a:ext cx="1651200" cy="91425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8;p22">
              <a:extLst>
                <a:ext uri="{FF2B5EF4-FFF2-40B4-BE49-F238E27FC236}">
                  <a16:creationId xmlns:a16="http://schemas.microsoft.com/office/drawing/2014/main" id="{5588D27C-1F10-494D-B182-4997D0CBAC9C}"/>
                </a:ext>
              </a:extLst>
            </p:cNvPr>
            <p:cNvSpPr/>
            <p:nvPr/>
          </p:nvSpPr>
          <p:spPr>
            <a:xfrm rot="-5400000" flipH="1">
              <a:off x="2058625" y="-2059350"/>
              <a:ext cx="5025300" cy="9144000"/>
            </a:xfrm>
            <a:prstGeom prst="parallelogram">
              <a:avLst>
                <a:gd name="adj" fmla="val 56466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119;p22">
              <a:extLst>
                <a:ext uri="{FF2B5EF4-FFF2-40B4-BE49-F238E27FC236}">
                  <a16:creationId xmlns:a16="http://schemas.microsoft.com/office/drawing/2014/main" id="{8F42FC89-4FB7-407E-B4E2-85398AAC6662}"/>
                </a:ext>
              </a:extLst>
            </p:cNvPr>
            <p:cNvSpPr/>
            <p:nvPr/>
          </p:nvSpPr>
          <p:spPr>
            <a:xfrm rot="-5400000" flipH="1">
              <a:off x="3042050" y="-956953"/>
              <a:ext cx="3060000" cy="9140700"/>
            </a:xfrm>
            <a:prstGeom prst="parallelogram">
              <a:avLst>
                <a:gd name="adj" fmla="val 94559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120;p22">
            <a:extLst>
              <a:ext uri="{FF2B5EF4-FFF2-40B4-BE49-F238E27FC236}">
                <a16:creationId xmlns:a16="http://schemas.microsoft.com/office/drawing/2014/main" id="{A284CD9C-6B41-4793-9273-1F75292661BF}"/>
              </a:ext>
            </a:extLst>
          </p:cNvPr>
          <p:cNvSpPr txBox="1"/>
          <p:nvPr/>
        </p:nvSpPr>
        <p:spPr>
          <a:xfrm>
            <a:off x="0" y="860350"/>
            <a:ext cx="9144000" cy="17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2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555555"/>
                </a:solidFill>
                <a:latin typeface="Muli"/>
                <a:ea typeface="Muli"/>
                <a:cs typeface="Muli"/>
                <a:sym typeface="Muli"/>
              </a:rPr>
              <a:t>This presentation document has been prepared by Damstra Technology Limited (“Damstra") and is intended for off line demonstration, presentation and educational purposes.</a:t>
            </a:r>
            <a:endParaRPr sz="900" dirty="0">
              <a:solidFill>
                <a:srgbClr val="555555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lnSpc>
                <a:spcPct val="1296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555555"/>
                </a:solidFill>
                <a:latin typeface="Muli"/>
                <a:ea typeface="Muli"/>
                <a:cs typeface="Muli"/>
                <a:sym typeface="Muli"/>
              </a:rPr>
              <a:t>The information is not version controlled and as such is subject to change without notice.</a:t>
            </a:r>
            <a:endParaRPr sz="900" dirty="0">
              <a:solidFill>
                <a:srgbClr val="555555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lnSpc>
                <a:spcPct val="1296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555555"/>
                </a:solidFill>
                <a:latin typeface="Muli"/>
                <a:ea typeface="Muli"/>
                <a:cs typeface="Muli"/>
                <a:sym typeface="Muli"/>
              </a:rPr>
              <a:t>Damstra does not accept any responsibility or obligation to inform users of this presentation of such changes.</a:t>
            </a:r>
            <a:endParaRPr sz="900" dirty="0">
              <a:solidFill>
                <a:srgbClr val="555555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lnSpc>
                <a:spcPct val="1296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555555"/>
                </a:solidFill>
                <a:latin typeface="Muli"/>
                <a:ea typeface="Muli"/>
                <a:cs typeface="Muli"/>
                <a:sym typeface="Muli"/>
              </a:rPr>
              <a:t>This includes any copies of this presentation taken and modified outside of the Damstra domain.</a:t>
            </a:r>
            <a:endParaRPr sz="900" dirty="0">
              <a:solidFill>
                <a:srgbClr val="555555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14" name="Google Shape;121;p22">
            <a:extLst>
              <a:ext uri="{FF2B5EF4-FFF2-40B4-BE49-F238E27FC236}">
                <a16:creationId xmlns:a16="http://schemas.microsoft.com/office/drawing/2014/main" id="{2BFE6512-BB86-4235-A0D0-45224BBCC9CE}"/>
              </a:ext>
            </a:extLst>
          </p:cNvPr>
          <p:cNvSpPr txBox="1"/>
          <p:nvPr/>
        </p:nvSpPr>
        <p:spPr>
          <a:xfrm>
            <a:off x="25057" y="797450"/>
            <a:ext cx="2735100" cy="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555555"/>
                </a:solidFill>
                <a:latin typeface="Muli"/>
                <a:ea typeface="Muli"/>
                <a:cs typeface="Muli"/>
                <a:sym typeface="Muli"/>
              </a:rPr>
              <a:t>[DISCLAIMER] </a:t>
            </a:r>
            <a:endParaRPr sz="1100">
              <a:solidFill>
                <a:srgbClr val="555555"/>
              </a:solidFill>
              <a:latin typeface="Muli"/>
              <a:ea typeface="Muli"/>
              <a:cs typeface="Muli"/>
              <a:sym typeface="Muli"/>
            </a:endParaRPr>
          </a:p>
        </p:txBody>
      </p:sp>
      <p:cxnSp>
        <p:nvCxnSpPr>
          <p:cNvPr id="15" name="Google Shape;122;p22">
            <a:extLst>
              <a:ext uri="{FF2B5EF4-FFF2-40B4-BE49-F238E27FC236}">
                <a16:creationId xmlns:a16="http://schemas.microsoft.com/office/drawing/2014/main" id="{FA97F657-F4B3-458E-968A-9E6DEE63F174}"/>
              </a:ext>
            </a:extLst>
          </p:cNvPr>
          <p:cNvCxnSpPr/>
          <p:nvPr/>
        </p:nvCxnSpPr>
        <p:spPr>
          <a:xfrm>
            <a:off x="81748" y="1084850"/>
            <a:ext cx="1000200" cy="1800"/>
          </a:xfrm>
          <a:prstGeom prst="straightConnector1">
            <a:avLst/>
          </a:prstGeom>
          <a:noFill/>
          <a:ln w="38100" cap="flat" cmpd="sng">
            <a:solidFill>
              <a:srgbClr val="3673FF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6" name="Google Shape;89;p18">
            <a:extLst>
              <a:ext uri="{FF2B5EF4-FFF2-40B4-BE49-F238E27FC236}">
                <a16:creationId xmlns:a16="http://schemas.microsoft.com/office/drawing/2014/main" id="{90ED005A-36B1-446F-9F9F-CAA5DAD21B72}"/>
              </a:ext>
            </a:extLst>
          </p:cNvPr>
          <p:cNvPicPr preferRelativeResize="0"/>
          <p:nvPr/>
        </p:nvPicPr>
        <p:blipFill>
          <a:blip r:embed="rId2"/>
          <a:srcRect/>
          <a:stretch/>
        </p:blipFill>
        <p:spPr>
          <a:xfrm>
            <a:off x="176524" y="175540"/>
            <a:ext cx="1035677" cy="2342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725473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on Left">
  <p:cSld name="Text on Lef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/>
          <p:nvPr/>
        </p:nvSpPr>
        <p:spPr>
          <a:xfrm>
            <a:off x="0" y="0"/>
            <a:ext cx="3607200" cy="5143500"/>
          </a:xfrm>
          <a:prstGeom prst="rect">
            <a:avLst/>
          </a:prstGeom>
          <a:solidFill>
            <a:srgbClr val="0019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7"/>
          <p:cNvSpPr/>
          <p:nvPr/>
        </p:nvSpPr>
        <p:spPr>
          <a:xfrm>
            <a:off x="3607200" y="0"/>
            <a:ext cx="5539800" cy="5143500"/>
          </a:xfrm>
          <a:prstGeom prst="rect">
            <a:avLst/>
          </a:prstGeom>
          <a:solidFill>
            <a:srgbClr val="D9DD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0" name="Google Shape;80;p17"/>
          <p:cNvPicPr preferRelativeResize="0"/>
          <p:nvPr/>
        </p:nvPicPr>
        <p:blipFill>
          <a:blip r:embed="rId2">
            <a:duotone>
              <a:prstClr val="black"/>
              <a:schemeClr val="tx1">
                <a:tint val="45000"/>
                <a:satMod val="400000"/>
              </a:schemeClr>
            </a:duotone>
            <a:alphaModFix amt="5000"/>
          </a:blip>
          <a:srcRect t="5577" b="5577"/>
          <a:stretch/>
        </p:blipFill>
        <p:spPr>
          <a:xfrm>
            <a:off x="816191" y="0"/>
            <a:ext cx="5172755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7"/>
          <p:cNvPicPr preferRelativeResize="0"/>
          <p:nvPr/>
        </p:nvPicPr>
        <p:blipFill>
          <a:blip r:embed="rId3"/>
          <a:srcRect/>
          <a:stretch/>
        </p:blipFill>
        <p:spPr>
          <a:xfrm>
            <a:off x="238124" y="4631447"/>
            <a:ext cx="1035677" cy="234282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3610150" y="0"/>
            <a:ext cx="5539800" cy="5676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B0F0"/>
                </a:solidFill>
                <a:latin typeface="+mj-lt"/>
                <a:ea typeface="Muli"/>
                <a:cs typeface="Muli"/>
                <a:sym typeface="Mul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238125" y="1298200"/>
            <a:ext cx="3064200" cy="31512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>
            <a:lvl1pPr marL="457200" lvl="0" indent="-304800"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chemeClr val="bg1"/>
                </a:solidFill>
                <a:latin typeface="+mj-lt"/>
                <a:ea typeface="Muli"/>
                <a:cs typeface="Muli"/>
                <a:sym typeface="Muli"/>
              </a:defRPr>
            </a:lvl1pPr>
            <a:lvl2pPr marL="914400" lvl="1" indent="-30480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0480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0480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0480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0480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0480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0480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0480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4" name="Google Shape;84;p17"/>
          <p:cNvSpPr txBox="1">
            <a:spLocks noGrp="1"/>
          </p:cNvSpPr>
          <p:nvPr>
            <p:ph type="title" idx="2"/>
          </p:nvPr>
        </p:nvSpPr>
        <p:spPr>
          <a:xfrm>
            <a:off x="3607200" y="428975"/>
            <a:ext cx="5539800" cy="5676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tx1"/>
                </a:solidFill>
                <a:latin typeface="+mj-lt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892549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on Right">
  <p:cSld name="Text on Righ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/>
          <p:nvPr/>
        </p:nvSpPr>
        <p:spPr>
          <a:xfrm>
            <a:off x="5562600" y="0"/>
            <a:ext cx="3607200" cy="5143500"/>
          </a:xfrm>
          <a:prstGeom prst="rect">
            <a:avLst/>
          </a:prstGeom>
          <a:solidFill>
            <a:srgbClr val="0019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8"/>
          <p:cNvSpPr/>
          <p:nvPr/>
        </p:nvSpPr>
        <p:spPr>
          <a:xfrm>
            <a:off x="0" y="0"/>
            <a:ext cx="5565600" cy="5143500"/>
          </a:xfrm>
          <a:prstGeom prst="rect">
            <a:avLst/>
          </a:prstGeom>
          <a:solidFill>
            <a:srgbClr val="D9DD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8" name="Google Shape;88;p18"/>
          <p:cNvPicPr preferRelativeResize="0"/>
          <p:nvPr/>
        </p:nvPicPr>
        <p:blipFill>
          <a:blip r:embed="rId2">
            <a:duotone>
              <a:prstClr val="black"/>
              <a:schemeClr val="tx1">
                <a:tint val="45000"/>
                <a:satMod val="400000"/>
              </a:schemeClr>
            </a:duotone>
            <a:alphaModFix amt="5000"/>
          </a:blip>
          <a:srcRect t="5577" b="5577"/>
          <a:stretch/>
        </p:blipFill>
        <p:spPr>
          <a:xfrm>
            <a:off x="3161416" y="0"/>
            <a:ext cx="5172755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8"/>
          <p:cNvPicPr preferRelativeResize="0"/>
          <p:nvPr/>
        </p:nvPicPr>
        <p:blipFill>
          <a:blip r:embed="rId3"/>
          <a:srcRect/>
          <a:stretch/>
        </p:blipFill>
        <p:spPr>
          <a:xfrm>
            <a:off x="7934324" y="4631447"/>
            <a:ext cx="1035677" cy="23428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8"/>
          <p:cNvSpPr txBox="1">
            <a:spLocks noGrp="1"/>
          </p:cNvSpPr>
          <p:nvPr>
            <p:ph type="title"/>
          </p:nvPr>
        </p:nvSpPr>
        <p:spPr>
          <a:xfrm>
            <a:off x="0" y="0"/>
            <a:ext cx="5565600" cy="5676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B0F0"/>
                </a:solidFill>
                <a:latin typeface="+mj-lt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05E2F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>
          <a:xfrm>
            <a:off x="5800750" y="1298200"/>
            <a:ext cx="3169200" cy="31512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>
            <a:lvl1pPr marL="457200" lvl="0" indent="-304800" rtl="0"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chemeClr val="bg1"/>
                </a:solidFill>
                <a:latin typeface="Raleway" pitchFamily="2" charset="0"/>
                <a:ea typeface="Raleway" pitchFamily="2" charset="0"/>
                <a:cs typeface="Raleway" pitchFamily="2" charset="0"/>
                <a:sym typeface="Muli"/>
              </a:defRPr>
            </a:lvl1pPr>
            <a:lvl2pPr marL="914400" lvl="1" indent="-304800" rtl="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04800" rtl="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04800" rtl="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04800" rtl="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04800" rtl="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04800" rtl="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04800" rtl="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04800" rtl="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uli"/>
              <a:buChar char="•"/>
              <a:defRPr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2" name="Google Shape;92;p18"/>
          <p:cNvSpPr txBox="1">
            <a:spLocks noGrp="1"/>
          </p:cNvSpPr>
          <p:nvPr>
            <p:ph type="title" idx="2"/>
          </p:nvPr>
        </p:nvSpPr>
        <p:spPr>
          <a:xfrm>
            <a:off x="0" y="390175"/>
            <a:ext cx="5565600" cy="5676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tx1"/>
                </a:solidFill>
                <a:latin typeface="+mj-lt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666666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03702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 Layout 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5" name="Google Shape;95;p19"/>
          <p:cNvSpPr/>
          <p:nvPr/>
        </p:nvSpPr>
        <p:spPr>
          <a:xfrm>
            <a:off x="0" y="4268825"/>
            <a:ext cx="9144000" cy="874800"/>
          </a:xfrm>
          <a:prstGeom prst="rect">
            <a:avLst/>
          </a:prstGeom>
          <a:solidFill>
            <a:srgbClr val="0019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9"/>
          <p:cNvSpPr/>
          <p:nvPr/>
        </p:nvSpPr>
        <p:spPr>
          <a:xfrm>
            <a:off x="3000" y="0"/>
            <a:ext cx="9144000" cy="4268700"/>
          </a:xfrm>
          <a:prstGeom prst="rect">
            <a:avLst/>
          </a:prstGeom>
          <a:solidFill>
            <a:srgbClr val="D9DD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Google Shape;97;p19"/>
          <p:cNvPicPr preferRelativeResize="0"/>
          <p:nvPr/>
        </p:nvPicPr>
        <p:blipFill>
          <a:blip r:embed="rId2">
            <a:alphaModFix amt="20000"/>
          </a:blip>
          <a:srcRect t="5577" b="5577"/>
          <a:stretch/>
        </p:blipFill>
        <p:spPr>
          <a:xfrm>
            <a:off x="-22000" y="0"/>
            <a:ext cx="4292977" cy="426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9"/>
          <p:cNvPicPr preferRelativeResize="0"/>
          <p:nvPr/>
        </p:nvPicPr>
        <p:blipFill>
          <a:blip r:embed="rId3"/>
          <a:srcRect/>
          <a:stretch/>
        </p:blipFill>
        <p:spPr>
          <a:xfrm>
            <a:off x="7734249" y="4512009"/>
            <a:ext cx="1035677" cy="234282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9"/>
          <p:cNvSpPr txBox="1">
            <a:spLocks noGrp="1"/>
          </p:cNvSpPr>
          <p:nvPr>
            <p:ph type="body" idx="1"/>
          </p:nvPr>
        </p:nvSpPr>
        <p:spPr>
          <a:xfrm>
            <a:off x="296950" y="696400"/>
            <a:ext cx="2908200" cy="31512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lvl="0" indent="-304800">
              <a:spcBef>
                <a:spcPts val="800"/>
              </a:spcBef>
              <a:spcAft>
                <a:spcPts val="0"/>
              </a:spcAft>
              <a:buClr>
                <a:srgbClr val="434343"/>
              </a:buClr>
              <a:buSzPts val="1200"/>
              <a:buChar char="•"/>
              <a:defRPr sz="1200">
                <a:solidFill>
                  <a:srgbClr val="434343"/>
                </a:solidFill>
              </a:defRPr>
            </a:lvl1pPr>
            <a:lvl2pPr marL="914400" lvl="1" indent="-304800">
              <a:spcBef>
                <a:spcPts val="400"/>
              </a:spcBef>
              <a:spcAft>
                <a:spcPts val="0"/>
              </a:spcAft>
              <a:buClr>
                <a:srgbClr val="434343"/>
              </a:buClr>
              <a:buSzPts val="1200"/>
              <a:buChar char="•"/>
              <a:defRPr sz="1200">
                <a:solidFill>
                  <a:srgbClr val="434343"/>
                </a:solidFill>
              </a:defRPr>
            </a:lvl2pPr>
            <a:lvl3pPr marL="1371600" lvl="2" indent="-304800">
              <a:spcBef>
                <a:spcPts val="400"/>
              </a:spcBef>
              <a:spcAft>
                <a:spcPts val="0"/>
              </a:spcAft>
              <a:buClr>
                <a:srgbClr val="434343"/>
              </a:buClr>
              <a:buSzPts val="1200"/>
              <a:buChar char="•"/>
              <a:defRPr sz="1200">
                <a:solidFill>
                  <a:srgbClr val="434343"/>
                </a:solidFill>
              </a:defRPr>
            </a:lvl3pPr>
            <a:lvl4pPr marL="1828800" lvl="3" indent="-304800">
              <a:spcBef>
                <a:spcPts val="400"/>
              </a:spcBef>
              <a:spcAft>
                <a:spcPts val="0"/>
              </a:spcAft>
              <a:buClr>
                <a:srgbClr val="434343"/>
              </a:buClr>
              <a:buSzPts val="1200"/>
              <a:buChar char="•"/>
              <a:defRPr sz="1200">
                <a:solidFill>
                  <a:srgbClr val="434343"/>
                </a:solidFill>
              </a:defRPr>
            </a:lvl4pPr>
            <a:lvl5pPr marL="2286000" lvl="4" indent="-304800">
              <a:spcBef>
                <a:spcPts val="400"/>
              </a:spcBef>
              <a:spcAft>
                <a:spcPts val="0"/>
              </a:spcAft>
              <a:buClr>
                <a:srgbClr val="434343"/>
              </a:buClr>
              <a:buSzPts val="1200"/>
              <a:buChar char="•"/>
              <a:defRPr sz="1200">
                <a:solidFill>
                  <a:srgbClr val="434343"/>
                </a:solidFill>
              </a:defRPr>
            </a:lvl5pPr>
            <a:lvl6pPr marL="2743200" lvl="5" indent="-304800">
              <a:spcBef>
                <a:spcPts val="400"/>
              </a:spcBef>
              <a:spcAft>
                <a:spcPts val="0"/>
              </a:spcAft>
              <a:buClr>
                <a:srgbClr val="434343"/>
              </a:buClr>
              <a:buSzPts val="1200"/>
              <a:buChar char="•"/>
              <a:defRPr sz="1200">
                <a:solidFill>
                  <a:srgbClr val="434343"/>
                </a:solidFill>
              </a:defRPr>
            </a:lvl6pPr>
            <a:lvl7pPr marL="3200400" lvl="6" indent="-304800">
              <a:spcBef>
                <a:spcPts val="400"/>
              </a:spcBef>
              <a:spcAft>
                <a:spcPts val="0"/>
              </a:spcAft>
              <a:buClr>
                <a:srgbClr val="434343"/>
              </a:buClr>
              <a:buSzPts val="1200"/>
              <a:buChar char="•"/>
              <a:defRPr sz="1200">
                <a:solidFill>
                  <a:srgbClr val="434343"/>
                </a:solidFill>
              </a:defRPr>
            </a:lvl7pPr>
            <a:lvl8pPr marL="3657600" lvl="7" indent="-304800">
              <a:spcBef>
                <a:spcPts val="400"/>
              </a:spcBef>
              <a:spcAft>
                <a:spcPts val="0"/>
              </a:spcAft>
              <a:buClr>
                <a:srgbClr val="434343"/>
              </a:buClr>
              <a:buSzPts val="1200"/>
              <a:buChar char="•"/>
              <a:defRPr sz="1200">
                <a:solidFill>
                  <a:srgbClr val="434343"/>
                </a:solidFill>
              </a:defRPr>
            </a:lvl8pPr>
            <a:lvl9pPr marL="4114800" lvl="8" indent="-304800">
              <a:spcBef>
                <a:spcPts val="400"/>
              </a:spcBef>
              <a:spcAft>
                <a:spcPts val="0"/>
              </a:spcAft>
              <a:buClr>
                <a:srgbClr val="434343"/>
              </a:buClr>
              <a:buSzPts val="1200"/>
              <a:buChar char="•"/>
              <a:defRPr sz="1200">
                <a:solidFill>
                  <a:srgbClr val="434343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0" name="Google Shape;100;p19"/>
          <p:cNvSpPr txBox="1">
            <a:spLocks noGrp="1"/>
          </p:cNvSpPr>
          <p:nvPr>
            <p:ph type="title" idx="2"/>
          </p:nvPr>
        </p:nvSpPr>
        <p:spPr>
          <a:xfrm>
            <a:off x="3000" y="0"/>
            <a:ext cx="3811200" cy="6450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B0F0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101" name="Google Shape;101;p19"/>
          <p:cNvSpPr txBox="1">
            <a:spLocks noGrp="1"/>
          </p:cNvSpPr>
          <p:nvPr>
            <p:ph type="title" idx="3"/>
          </p:nvPr>
        </p:nvSpPr>
        <p:spPr>
          <a:xfrm>
            <a:off x="3954800" y="0"/>
            <a:ext cx="5189100" cy="6450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tx1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83973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">
  <p:cSld name="End Slide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/>
          <p:nvPr/>
        </p:nvSpPr>
        <p:spPr>
          <a:xfrm>
            <a:off x="-9525" y="-9525"/>
            <a:ext cx="9144000" cy="5143500"/>
          </a:xfrm>
          <a:prstGeom prst="rect">
            <a:avLst/>
          </a:prstGeom>
          <a:solidFill>
            <a:srgbClr val="0019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4" name="Google Shape;104;p20"/>
          <p:cNvPicPr preferRelativeResize="0"/>
          <p:nvPr/>
        </p:nvPicPr>
        <p:blipFill>
          <a:blip r:embed="rId2"/>
          <a:srcRect/>
          <a:stretch/>
        </p:blipFill>
        <p:spPr>
          <a:xfrm>
            <a:off x="4002378" y="2052475"/>
            <a:ext cx="1001745" cy="11211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6082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uli"/>
              <a:buNone/>
              <a:defRPr sz="330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Muli"/>
              <a:buChar char="•"/>
              <a:defRPr sz="210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uli"/>
              <a:buChar char="•"/>
              <a:defRPr sz="180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uli"/>
              <a:buChar char="•"/>
              <a:defRPr sz="150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•"/>
              <a:defRPr sz="140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•"/>
              <a:defRPr sz="140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•"/>
              <a:defRPr sz="140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•"/>
              <a:defRPr sz="140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•"/>
              <a:defRPr sz="140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"/>
              <a:buChar char="•"/>
              <a:defRPr sz="1400" i="0" u="none" strike="noStrike" cap="non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5618677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Extend a Session</a:t>
            </a:r>
            <a:endParaRPr/>
          </a:p>
        </p:txBody>
      </p:sp>
      <p:sp>
        <p:nvSpPr>
          <p:cNvPr id="110" name="Google Shape;110;p21"/>
          <p:cNvSpPr txBox="1">
            <a:spLocks noGrp="1"/>
          </p:cNvSpPr>
          <p:nvPr>
            <p:ph type="title" idx="2"/>
          </p:nvPr>
        </p:nvSpPr>
        <p:spPr>
          <a:xfrm>
            <a:off x="5849475" y="3558275"/>
            <a:ext cx="2530200" cy="9933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Solo Mobile App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6167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Extend a Session</a:t>
            </a:r>
            <a:endParaRPr/>
          </a:p>
        </p:txBody>
      </p:sp>
      <p:sp>
        <p:nvSpPr>
          <p:cNvPr id="129" name="Google Shape;129;p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FFFFFF"/>
                </a:solidFill>
                <a:latin typeface="+mn-lt"/>
                <a:ea typeface="Roboto"/>
                <a:cs typeface="Roboto"/>
                <a:sym typeface="Roboto"/>
              </a:rPr>
              <a:t>Once a session had been started, the estimated end time of that session can be adjusted at any time, even if no finish time was stipulated at the start of the session.</a:t>
            </a:r>
            <a:endParaRPr dirty="0">
              <a:solidFill>
                <a:srgbClr val="FFFFFF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rgbClr val="FFFFFF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+mn-lt"/>
                <a:ea typeface="Roboto"/>
                <a:cs typeface="Roboto"/>
                <a:sym typeface="Roboto"/>
              </a:rPr>
              <a:t>This guide shows how this is done.</a:t>
            </a:r>
            <a:endParaRPr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30" name="Google Shape;130;p23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pic>
        <p:nvPicPr>
          <p:cNvPr id="131" name="Google Shape;131;p23"/>
          <p:cNvPicPr preferRelativeResize="0"/>
          <p:nvPr/>
        </p:nvPicPr>
        <p:blipFill>
          <a:blip r:embed="rId3"/>
          <a:srcRect t="23673" b="23673"/>
          <a:stretch/>
        </p:blipFill>
        <p:spPr>
          <a:xfrm>
            <a:off x="3389475" y="1307075"/>
            <a:ext cx="5601950" cy="1659201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2" name="Google Shape;132;p23"/>
          <p:cNvPicPr preferRelativeResize="0"/>
          <p:nvPr/>
        </p:nvPicPr>
        <p:blipFill>
          <a:blip r:embed="rId4"/>
          <a:srcRect t="31080" b="31080"/>
          <a:stretch/>
        </p:blipFill>
        <p:spPr>
          <a:xfrm>
            <a:off x="3389475" y="3460175"/>
            <a:ext cx="5601950" cy="1192374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33" name="Google Shape;133;p23"/>
          <p:cNvCxnSpPr>
            <a:stCxn id="131" idx="2"/>
            <a:endCxn id="132" idx="0"/>
          </p:cNvCxnSpPr>
          <p:nvPr/>
        </p:nvCxnSpPr>
        <p:spPr>
          <a:xfrm>
            <a:off x="6190450" y="2966276"/>
            <a:ext cx="0" cy="493800"/>
          </a:xfrm>
          <a:prstGeom prst="straightConnector1">
            <a:avLst/>
          </a:prstGeom>
          <a:noFill/>
          <a:ln w="38100" cap="flat" cmpd="sng">
            <a:solidFill>
              <a:srgbClr val="E9722F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Extend a Session</a:t>
            </a:r>
            <a:endParaRPr/>
          </a:p>
        </p:txBody>
      </p:sp>
      <p:sp>
        <p:nvSpPr>
          <p:cNvPr id="139" name="Google Shape;139;p2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+mn-lt"/>
                <a:ea typeface="Roboto"/>
                <a:cs typeface="Roboto"/>
                <a:sym typeface="Roboto"/>
              </a:rPr>
              <a:t>From your current active session, </a:t>
            </a:r>
            <a:r>
              <a:rPr lang="en" b="1" dirty="0">
                <a:solidFill>
                  <a:srgbClr val="FFFFFF"/>
                </a:solidFill>
                <a:latin typeface="+mn-lt"/>
                <a:ea typeface="Roboto"/>
                <a:cs typeface="Roboto"/>
                <a:sym typeface="Roboto"/>
              </a:rPr>
              <a:t>tap </a:t>
            </a:r>
            <a:r>
              <a:rPr lang="en" i="1" dirty="0">
                <a:solidFill>
                  <a:srgbClr val="FFFFFF"/>
                </a:solidFill>
                <a:latin typeface="+mn-lt"/>
                <a:ea typeface="Roboto"/>
                <a:cs typeface="Roboto"/>
                <a:sym typeface="Roboto"/>
              </a:rPr>
              <a:t>Extend</a:t>
            </a:r>
            <a:r>
              <a:rPr lang="en" dirty="0">
                <a:solidFill>
                  <a:srgbClr val="FFFFFF"/>
                </a:solidFill>
                <a:latin typeface="+mn-lt"/>
                <a:ea typeface="Roboto"/>
                <a:cs typeface="Roboto"/>
                <a:sym typeface="Roboto"/>
              </a:rPr>
              <a:t> and </a:t>
            </a:r>
            <a:r>
              <a:rPr lang="en" b="1" dirty="0">
                <a:solidFill>
                  <a:srgbClr val="FFFFFF"/>
                </a:solidFill>
                <a:latin typeface="+mn-lt"/>
                <a:ea typeface="Roboto"/>
                <a:cs typeface="Roboto"/>
                <a:sym typeface="Roboto"/>
              </a:rPr>
              <a:t>select </a:t>
            </a:r>
            <a:r>
              <a:rPr lang="en" dirty="0">
                <a:solidFill>
                  <a:srgbClr val="FFFFFF"/>
                </a:solidFill>
                <a:latin typeface="+mn-lt"/>
                <a:ea typeface="Roboto"/>
                <a:cs typeface="Roboto"/>
                <a:sym typeface="Roboto"/>
              </a:rPr>
              <a:t>the new finish time for the session.</a:t>
            </a:r>
            <a:endParaRPr dirty="0">
              <a:solidFill>
                <a:srgbClr val="FFFFFF"/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sp>
        <p:nvSpPr>
          <p:cNvPr id="140" name="Google Shape;140;p24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Extending a Session</a:t>
            </a:r>
            <a:endParaRPr/>
          </a:p>
        </p:txBody>
      </p:sp>
      <p:pic>
        <p:nvPicPr>
          <p:cNvPr id="141" name="Google Shape;141;p24"/>
          <p:cNvPicPr preferRelativeResize="0"/>
          <p:nvPr/>
        </p:nvPicPr>
        <p:blipFill>
          <a:blip r:embed="rId3"/>
          <a:srcRect l="33459" r="33459"/>
          <a:stretch/>
        </p:blipFill>
        <p:spPr>
          <a:xfrm>
            <a:off x="3927100" y="1307075"/>
            <a:ext cx="1853275" cy="3151224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2" name="Google Shape;142;p24"/>
          <p:cNvPicPr preferRelativeResize="0"/>
          <p:nvPr/>
        </p:nvPicPr>
        <p:blipFill>
          <a:blip r:embed="rId4"/>
          <a:srcRect l="33459" r="33459"/>
          <a:stretch/>
        </p:blipFill>
        <p:spPr>
          <a:xfrm>
            <a:off x="6136900" y="1307075"/>
            <a:ext cx="1853275" cy="3151224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43" name="Google Shape;143;p24"/>
          <p:cNvCxnSpPr>
            <a:endCxn id="142" idx="1"/>
          </p:cNvCxnSpPr>
          <p:nvPr/>
        </p:nvCxnSpPr>
        <p:spPr>
          <a:xfrm>
            <a:off x="5780500" y="2882687"/>
            <a:ext cx="356400" cy="0"/>
          </a:xfrm>
          <a:prstGeom prst="straightConnector1">
            <a:avLst/>
          </a:prstGeom>
          <a:noFill/>
          <a:ln w="38100" cap="flat" cmpd="sng">
            <a:solidFill>
              <a:srgbClr val="E9722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4" name="Google Shape;144;p24"/>
          <p:cNvSpPr/>
          <p:nvPr/>
        </p:nvSpPr>
        <p:spPr>
          <a:xfrm>
            <a:off x="4212250" y="3678575"/>
            <a:ext cx="300300" cy="300300"/>
          </a:xfrm>
          <a:prstGeom prst="ellipse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Extend a Session</a:t>
            </a:r>
            <a:endParaRPr/>
          </a:p>
        </p:txBody>
      </p:sp>
      <p:sp>
        <p:nvSpPr>
          <p:cNvPr id="150" name="Google Shape;150;p2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The current session will redisplay with the new finish time.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The required number of check-ins will also be recalculated and loaded against the session.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Once the new finish time is reached, you will be prompted to end the session.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1" name="Google Shape;151;p25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Extending a Session cont.</a:t>
            </a:r>
            <a:endParaRPr/>
          </a:p>
        </p:txBody>
      </p:sp>
      <p:pic>
        <p:nvPicPr>
          <p:cNvPr id="152" name="Google Shape;152;p25"/>
          <p:cNvPicPr preferRelativeResize="0"/>
          <p:nvPr/>
        </p:nvPicPr>
        <p:blipFill>
          <a:blip r:embed="rId3"/>
          <a:srcRect l="33459" r="33459"/>
          <a:stretch/>
        </p:blipFill>
        <p:spPr>
          <a:xfrm>
            <a:off x="3927100" y="1307075"/>
            <a:ext cx="1853275" cy="3151224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3" name="Google Shape;153;p25"/>
          <p:cNvSpPr/>
          <p:nvPr/>
        </p:nvSpPr>
        <p:spPr>
          <a:xfrm>
            <a:off x="4212250" y="3678575"/>
            <a:ext cx="300300" cy="300300"/>
          </a:xfrm>
          <a:prstGeom prst="ellipse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986328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ault Knowledge Bas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Raleway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stra PPT Template (1).pptx" id="{A94A35BC-B776-4DE7-B57F-44C04759C658}" vid="{A370217A-DB30-46DD-AA38-EFE52B7D86B2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128</Words>
  <Application>Microsoft Office PowerPoint</Application>
  <PresentationFormat>On-screen Show (16:9)</PresentationFormat>
  <Paragraphs>17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Calibri</vt:lpstr>
      <vt:lpstr>Muli</vt:lpstr>
      <vt:lpstr>Roboto</vt:lpstr>
      <vt:lpstr>Raleway</vt:lpstr>
      <vt:lpstr>Arial</vt:lpstr>
      <vt:lpstr>Simple Light</vt:lpstr>
      <vt:lpstr>Vault Knowledge Base</vt:lpstr>
      <vt:lpstr>Extend a Session</vt:lpstr>
      <vt:lpstr>PowerPoint Presentation</vt:lpstr>
      <vt:lpstr>Extend a Session</vt:lpstr>
      <vt:lpstr>Extend a Session</vt:lpstr>
      <vt:lpstr>Extend a Session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Extend a Session</dc:title>
  <cp:lastModifiedBy>Steve Lawrence</cp:lastModifiedBy>
  <cp:revision>2</cp:revision>
  <dcterms:modified xsi:type="dcterms:W3CDTF">2020-12-13T23:13:49Z</dcterms:modified>
</cp:coreProperties>
</file>