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 id="2147483673" r:id="rId2"/>
  </p:sldMasterIdLst>
  <p:notesMasterIdLst>
    <p:notesMasterId r:id="rId12"/>
  </p:notesMasterIdLst>
  <p:sldIdLst>
    <p:sldId id="265" r:id="rId3"/>
    <p:sldId id="266" r:id="rId4"/>
    <p:sldId id="267" r:id="rId5"/>
    <p:sldId id="268" r:id="rId6"/>
    <p:sldId id="269" r:id="rId7"/>
    <p:sldId id="270" r:id="rId8"/>
    <p:sldId id="271" r:id="rId9"/>
    <p:sldId id="272" r:id="rId10"/>
    <p:sldId id="273" r:id="rId11"/>
  </p:sldIdLst>
  <p:sldSz cx="9144000" cy="5143500" type="screen16x9"/>
  <p:notesSz cx="6858000" cy="9144000"/>
  <p:embeddedFontLst>
    <p:embeddedFont>
      <p:font typeface="Calibri" panose="020F0502020204030204" pitchFamily="34" charset="0"/>
      <p:regular r:id="rId13"/>
      <p:bold r:id="rId14"/>
      <p:italic r:id="rId15"/>
      <p:boldItalic r:id="rId16"/>
    </p:embeddedFont>
    <p:embeddedFont>
      <p:font typeface="Muli" panose="00000500000000000000" pitchFamily="2" charset="0"/>
      <p:regular r:id="rId17"/>
      <p:bold r:id="rId18"/>
      <p:italic r:id="rId19"/>
      <p:boldItalic r:id="rId20"/>
    </p:embeddedFont>
    <p:embeddedFont>
      <p:font typeface="Raleway" pitchFamily="2"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2" d="100"/>
          <a:sy n="142" d="100"/>
        </p:scale>
        <p:origin x="714"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9.fntdata"/><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2.fntdata"/><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63"/>
        <p:cNvGrpSpPr/>
        <p:nvPr/>
      </p:nvGrpSpPr>
      <p:grpSpPr>
        <a:xfrm>
          <a:off x="0" y="0"/>
          <a:ext cx="0" cy="0"/>
          <a:chOff x="0" y="0"/>
          <a:chExt cx="0" cy="0"/>
        </a:xfrm>
      </p:grpSpPr>
      <p:pic>
        <p:nvPicPr>
          <p:cNvPr id="64" name="Google Shape;64;p15"/>
          <p:cNvPicPr preferRelativeResize="0"/>
          <p:nvPr/>
        </p:nvPicPr>
        <p:blipFill>
          <a:blip r:embed="rId2"/>
          <a:srcRect/>
          <a:stretch/>
        </p:blipFill>
        <p:spPr>
          <a:xfrm>
            <a:off x="0" y="3"/>
            <a:ext cx="9144000" cy="5143499"/>
          </a:xfrm>
          <a:prstGeom prst="rect">
            <a:avLst/>
          </a:prstGeom>
          <a:noFill/>
          <a:ln>
            <a:noFill/>
          </a:ln>
        </p:spPr>
      </p:pic>
      <p:sp>
        <p:nvSpPr>
          <p:cNvPr id="65" name="Google Shape;65;p15"/>
          <p:cNvSpPr txBox="1">
            <a:spLocks noGrp="1"/>
          </p:cNvSpPr>
          <p:nvPr>
            <p:ph type="title"/>
          </p:nvPr>
        </p:nvSpPr>
        <p:spPr>
          <a:xfrm>
            <a:off x="2549850" y="3558275"/>
            <a:ext cx="3404700" cy="993300"/>
          </a:xfrm>
          <a:prstGeom prst="rect">
            <a:avLst/>
          </a:prstGeom>
        </p:spPr>
        <p:txBody>
          <a:bodyPr spcFirstLastPara="1" wrap="square" lIns="68575" tIns="68575" rIns="68575" bIns="68575" anchor="t" anchorCtr="0">
            <a:noAutofit/>
          </a:bodyPr>
          <a:lstStyle>
            <a:lvl1pPr lvl="0" algn="ctr" rtl="0">
              <a:spcBef>
                <a:spcPts val="0"/>
              </a:spcBef>
              <a:spcAft>
                <a:spcPts val="0"/>
              </a:spcAft>
              <a:buNone/>
              <a:defRPr sz="2400">
                <a:solidFill>
                  <a:srgbClr val="0293FF"/>
                </a:solidFill>
                <a:latin typeface="+mj-lt"/>
                <a:ea typeface="Muli"/>
                <a:cs typeface="Muli"/>
                <a:sym typeface="Muli"/>
              </a:defRPr>
            </a:lvl1pPr>
            <a:lvl2pPr lvl="1" algn="ctr" rtl="0">
              <a:spcBef>
                <a:spcPts val="0"/>
              </a:spcBef>
              <a:spcAft>
                <a:spcPts val="0"/>
              </a:spcAft>
              <a:buNone/>
              <a:defRPr sz="2400"/>
            </a:lvl2pPr>
            <a:lvl3pPr lvl="2" algn="ctr" rtl="0">
              <a:spcBef>
                <a:spcPts val="0"/>
              </a:spcBef>
              <a:spcAft>
                <a:spcPts val="0"/>
              </a:spcAft>
              <a:buNone/>
              <a:defRPr sz="2400"/>
            </a:lvl3pPr>
            <a:lvl4pPr lvl="3" algn="ctr" rtl="0">
              <a:spcBef>
                <a:spcPts val="0"/>
              </a:spcBef>
              <a:spcAft>
                <a:spcPts val="0"/>
              </a:spcAft>
              <a:buNone/>
              <a:defRPr sz="2400"/>
            </a:lvl4pPr>
            <a:lvl5pPr lvl="4" algn="ctr" rtl="0">
              <a:spcBef>
                <a:spcPts val="0"/>
              </a:spcBef>
              <a:spcAft>
                <a:spcPts val="0"/>
              </a:spcAft>
              <a:buNone/>
              <a:defRPr sz="2400"/>
            </a:lvl5pPr>
            <a:lvl6pPr lvl="5" algn="ctr" rtl="0">
              <a:spcBef>
                <a:spcPts val="0"/>
              </a:spcBef>
              <a:spcAft>
                <a:spcPts val="0"/>
              </a:spcAft>
              <a:buNone/>
              <a:defRPr sz="2400"/>
            </a:lvl6pPr>
            <a:lvl7pPr lvl="6" algn="ctr" rtl="0">
              <a:spcBef>
                <a:spcPts val="0"/>
              </a:spcBef>
              <a:spcAft>
                <a:spcPts val="0"/>
              </a:spcAft>
              <a:buNone/>
              <a:defRPr sz="2400"/>
            </a:lvl7pPr>
            <a:lvl8pPr lvl="7" algn="ctr" rtl="0">
              <a:spcBef>
                <a:spcPts val="0"/>
              </a:spcBef>
              <a:spcAft>
                <a:spcPts val="0"/>
              </a:spcAft>
              <a:buNone/>
              <a:defRPr sz="2400"/>
            </a:lvl8pPr>
            <a:lvl9pPr lvl="8" algn="ctr" rtl="0">
              <a:spcBef>
                <a:spcPts val="0"/>
              </a:spcBef>
              <a:spcAft>
                <a:spcPts val="0"/>
              </a:spcAft>
              <a:buNone/>
              <a:defRPr sz="2400"/>
            </a:lvl9pPr>
          </a:lstStyle>
          <a:p>
            <a:r>
              <a:rPr lang="en-US"/>
              <a:t>Click to edit Master title style</a:t>
            </a:r>
            <a:endParaRPr dirty="0"/>
          </a:p>
        </p:txBody>
      </p:sp>
      <p:sp>
        <p:nvSpPr>
          <p:cNvPr id="66" name="Google Shape;66;p15"/>
          <p:cNvSpPr txBox="1">
            <a:spLocks noGrp="1"/>
          </p:cNvSpPr>
          <p:nvPr>
            <p:ph type="title" idx="2"/>
          </p:nvPr>
        </p:nvSpPr>
        <p:spPr>
          <a:xfrm>
            <a:off x="6001875" y="3558275"/>
            <a:ext cx="1572600" cy="993300"/>
          </a:xfrm>
          <a:prstGeom prst="rect">
            <a:avLst/>
          </a:prstGeom>
        </p:spPr>
        <p:txBody>
          <a:bodyPr spcFirstLastPara="1" wrap="square" lIns="68575" tIns="68575" rIns="68575" bIns="68575" anchor="t" anchorCtr="0">
            <a:noAutofit/>
          </a:bodyPr>
          <a:lstStyle>
            <a:lvl1pPr lvl="0" algn="ctr" rtl="0">
              <a:spcBef>
                <a:spcPts val="0"/>
              </a:spcBef>
              <a:spcAft>
                <a:spcPts val="0"/>
              </a:spcAft>
              <a:buNone/>
              <a:defRPr sz="2400">
                <a:solidFill>
                  <a:schemeClr val="tx1"/>
                </a:solidFill>
                <a:latin typeface="+mj-lt"/>
                <a:ea typeface="Muli"/>
                <a:cs typeface="Muli"/>
                <a:sym typeface="Muli"/>
              </a:defRPr>
            </a:lvl1pPr>
            <a:lvl2pPr lvl="1" algn="ctr" rtl="0">
              <a:spcBef>
                <a:spcPts val="0"/>
              </a:spcBef>
              <a:spcAft>
                <a:spcPts val="0"/>
              </a:spcAft>
              <a:buNone/>
              <a:defRPr sz="2400"/>
            </a:lvl2pPr>
            <a:lvl3pPr lvl="2" algn="ctr" rtl="0">
              <a:spcBef>
                <a:spcPts val="0"/>
              </a:spcBef>
              <a:spcAft>
                <a:spcPts val="0"/>
              </a:spcAft>
              <a:buNone/>
              <a:defRPr sz="2400"/>
            </a:lvl3pPr>
            <a:lvl4pPr lvl="3" algn="ctr" rtl="0">
              <a:spcBef>
                <a:spcPts val="0"/>
              </a:spcBef>
              <a:spcAft>
                <a:spcPts val="0"/>
              </a:spcAft>
              <a:buNone/>
              <a:defRPr sz="2400"/>
            </a:lvl4pPr>
            <a:lvl5pPr lvl="4" algn="ctr" rtl="0">
              <a:spcBef>
                <a:spcPts val="0"/>
              </a:spcBef>
              <a:spcAft>
                <a:spcPts val="0"/>
              </a:spcAft>
              <a:buNone/>
              <a:defRPr sz="2400"/>
            </a:lvl5pPr>
            <a:lvl6pPr lvl="5" algn="ctr" rtl="0">
              <a:spcBef>
                <a:spcPts val="0"/>
              </a:spcBef>
              <a:spcAft>
                <a:spcPts val="0"/>
              </a:spcAft>
              <a:buNone/>
              <a:defRPr sz="2400"/>
            </a:lvl6pPr>
            <a:lvl7pPr lvl="6" algn="ctr" rtl="0">
              <a:spcBef>
                <a:spcPts val="0"/>
              </a:spcBef>
              <a:spcAft>
                <a:spcPts val="0"/>
              </a:spcAft>
              <a:buNone/>
              <a:defRPr sz="2400"/>
            </a:lvl7pPr>
            <a:lvl8pPr lvl="7" algn="ctr" rtl="0">
              <a:spcBef>
                <a:spcPts val="0"/>
              </a:spcBef>
              <a:spcAft>
                <a:spcPts val="0"/>
              </a:spcAft>
              <a:buNone/>
              <a:defRPr sz="2400"/>
            </a:lvl8pPr>
            <a:lvl9pPr lvl="8" algn="ctr" rtl="0">
              <a:spcBef>
                <a:spcPts val="0"/>
              </a:spcBef>
              <a:spcAft>
                <a:spcPts val="0"/>
              </a:spcAft>
              <a:buNone/>
              <a:defRPr sz="2400"/>
            </a:lvl9pPr>
          </a:lstStyle>
          <a:p>
            <a:r>
              <a:rPr lang="en-US"/>
              <a:t>Click to edit Master title style</a:t>
            </a:r>
            <a:endParaRPr dirty="0"/>
          </a:p>
        </p:txBody>
      </p:sp>
    </p:spTree>
    <p:extLst>
      <p:ext uri="{BB962C8B-B14F-4D97-AF65-F5344CB8AC3E}">
        <p14:creationId xmlns:p14="http://schemas.microsoft.com/office/powerpoint/2010/main" val="1654917691"/>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56"/>
        <p:cNvGrpSpPr/>
        <p:nvPr/>
      </p:nvGrpSpPr>
      <p:grpSpPr>
        <a:xfrm>
          <a:off x="0" y="0"/>
          <a:ext cx="0" cy="0"/>
          <a:chOff x="0" y="0"/>
          <a:chExt cx="0" cy="0"/>
        </a:xfrm>
      </p:grpSpPr>
      <p:grpSp>
        <p:nvGrpSpPr>
          <p:cNvPr id="8" name="Google Shape;115;p22">
            <a:extLst>
              <a:ext uri="{FF2B5EF4-FFF2-40B4-BE49-F238E27FC236}">
                <a16:creationId xmlns:a16="http://schemas.microsoft.com/office/drawing/2014/main" id="{2864CFB2-0B5E-4C01-8052-BBFA6DFD8637}"/>
              </a:ext>
            </a:extLst>
          </p:cNvPr>
          <p:cNvGrpSpPr/>
          <p:nvPr/>
        </p:nvGrpSpPr>
        <p:grpSpPr>
          <a:xfrm>
            <a:off x="-725" y="0"/>
            <a:ext cx="1685239" cy="748879"/>
            <a:chOff x="-725" y="0"/>
            <a:chExt cx="9144000" cy="5143397"/>
          </a:xfrm>
          <a:solidFill>
            <a:srgbClr val="001928"/>
          </a:solidFill>
        </p:grpSpPr>
        <p:sp>
          <p:nvSpPr>
            <p:cNvPr id="9" name="Google Shape;116;p22">
              <a:extLst>
                <a:ext uri="{FF2B5EF4-FFF2-40B4-BE49-F238E27FC236}">
                  <a16:creationId xmlns:a16="http://schemas.microsoft.com/office/drawing/2014/main" id="{53D715AD-37F4-4002-9DB5-8028CDA392C6}"/>
                </a:ext>
              </a:extLst>
            </p:cNvPr>
            <p:cNvSpPr/>
            <p:nvPr/>
          </p:nvSpPr>
          <p:spPr>
            <a:xfrm>
              <a:off x="-725" y="1539225"/>
              <a:ext cx="4019400" cy="14274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17;p22">
              <a:extLst>
                <a:ext uri="{FF2B5EF4-FFF2-40B4-BE49-F238E27FC236}">
                  <a16:creationId xmlns:a16="http://schemas.microsoft.com/office/drawing/2014/main" id="{C9BBADB1-57A4-44E3-8806-373B67C3B356}"/>
                </a:ext>
              </a:extLst>
            </p:cNvPr>
            <p:cNvSpPr/>
            <p:nvPr/>
          </p:nvSpPr>
          <p:spPr>
            <a:xfrm rot="-5400000" flipH="1">
              <a:off x="3745675" y="-3745584"/>
              <a:ext cx="1651200" cy="91425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8;p22">
              <a:extLst>
                <a:ext uri="{FF2B5EF4-FFF2-40B4-BE49-F238E27FC236}">
                  <a16:creationId xmlns:a16="http://schemas.microsoft.com/office/drawing/2014/main" id="{5588D27C-1F10-494D-B182-4997D0CBAC9C}"/>
                </a:ext>
              </a:extLst>
            </p:cNvPr>
            <p:cNvSpPr/>
            <p:nvPr/>
          </p:nvSpPr>
          <p:spPr>
            <a:xfrm rot="-5400000" flipH="1">
              <a:off x="2058625" y="-2059350"/>
              <a:ext cx="5025300" cy="9144000"/>
            </a:xfrm>
            <a:prstGeom prst="parallelogram">
              <a:avLst>
                <a:gd name="adj" fmla="val 56466"/>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119;p22">
              <a:extLst>
                <a:ext uri="{FF2B5EF4-FFF2-40B4-BE49-F238E27FC236}">
                  <a16:creationId xmlns:a16="http://schemas.microsoft.com/office/drawing/2014/main" id="{8F42FC89-4FB7-407E-B4E2-85398AAC6662}"/>
                </a:ext>
              </a:extLst>
            </p:cNvPr>
            <p:cNvSpPr/>
            <p:nvPr/>
          </p:nvSpPr>
          <p:spPr>
            <a:xfrm rot="-5400000" flipH="1">
              <a:off x="3042050" y="-956953"/>
              <a:ext cx="3060000" cy="9140700"/>
            </a:xfrm>
            <a:prstGeom prst="parallelogram">
              <a:avLst>
                <a:gd name="adj" fmla="val 94559"/>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Google Shape;120;p22">
            <a:extLst>
              <a:ext uri="{FF2B5EF4-FFF2-40B4-BE49-F238E27FC236}">
                <a16:creationId xmlns:a16="http://schemas.microsoft.com/office/drawing/2014/main" id="{A284CD9C-6B41-4793-9273-1F75292661BF}"/>
              </a:ext>
            </a:extLst>
          </p:cNvPr>
          <p:cNvSpPr txBox="1"/>
          <p:nvPr/>
        </p:nvSpPr>
        <p:spPr>
          <a:xfrm>
            <a:off x="0" y="860350"/>
            <a:ext cx="9144000" cy="1736100"/>
          </a:xfrm>
          <a:prstGeom prst="rect">
            <a:avLst/>
          </a:prstGeom>
          <a:noFill/>
          <a:ln>
            <a:noFill/>
          </a:ln>
        </p:spPr>
        <p:txBody>
          <a:bodyPr spcFirstLastPara="1" wrap="square" lIns="91425" tIns="91425" rIns="91425" bIns="91425" anchor="ctr" anchorCtr="0">
            <a:noAutofit/>
          </a:bodyPr>
          <a:lstStyle/>
          <a:p>
            <a:pPr marL="0" lvl="0" indent="0" algn="l" rtl="0">
              <a:lnSpc>
                <a:spcPct val="129600"/>
              </a:lnSpc>
              <a:spcBef>
                <a:spcPts val="0"/>
              </a:spcBef>
              <a:spcAft>
                <a:spcPts val="0"/>
              </a:spcAft>
              <a:buNone/>
            </a:pPr>
            <a:r>
              <a:rPr lang="en" sz="900" dirty="0">
                <a:solidFill>
                  <a:srgbClr val="555555"/>
                </a:solidFill>
                <a:latin typeface="Muli"/>
                <a:ea typeface="Muli"/>
                <a:cs typeface="Muli"/>
                <a:sym typeface="Muli"/>
              </a:rPr>
              <a:t>This presentation document has been prepared by Damstra Technology Limited (“Damstra") and is intended for off line demonstration, presentation and educational purposes.</a:t>
            </a:r>
            <a:endParaRPr sz="900" dirty="0">
              <a:solidFill>
                <a:srgbClr val="555555"/>
              </a:solidFill>
              <a:latin typeface="Muli"/>
              <a:ea typeface="Muli"/>
              <a:cs typeface="Muli"/>
              <a:sym typeface="Muli"/>
            </a:endParaRPr>
          </a:p>
          <a:p>
            <a:pPr marL="0" lvl="0" indent="0" algn="l" rtl="0">
              <a:lnSpc>
                <a:spcPct val="129600"/>
              </a:lnSpc>
              <a:spcBef>
                <a:spcPts val="800"/>
              </a:spcBef>
              <a:spcAft>
                <a:spcPts val="0"/>
              </a:spcAft>
              <a:buNone/>
            </a:pPr>
            <a:r>
              <a:rPr lang="en" sz="900" dirty="0">
                <a:solidFill>
                  <a:srgbClr val="555555"/>
                </a:solidFill>
                <a:latin typeface="Muli"/>
                <a:ea typeface="Muli"/>
                <a:cs typeface="Muli"/>
                <a:sym typeface="Muli"/>
              </a:rPr>
              <a:t>The information is not version controlled and as such is subject to change without notice.</a:t>
            </a:r>
            <a:endParaRPr sz="900" dirty="0">
              <a:solidFill>
                <a:srgbClr val="555555"/>
              </a:solidFill>
              <a:latin typeface="Muli"/>
              <a:ea typeface="Muli"/>
              <a:cs typeface="Muli"/>
              <a:sym typeface="Muli"/>
            </a:endParaRPr>
          </a:p>
          <a:p>
            <a:pPr marL="0" lvl="0" indent="0" algn="l" rtl="0">
              <a:lnSpc>
                <a:spcPct val="129600"/>
              </a:lnSpc>
              <a:spcBef>
                <a:spcPts val="800"/>
              </a:spcBef>
              <a:spcAft>
                <a:spcPts val="0"/>
              </a:spcAft>
              <a:buNone/>
            </a:pPr>
            <a:r>
              <a:rPr lang="en" sz="900" dirty="0">
                <a:solidFill>
                  <a:srgbClr val="555555"/>
                </a:solidFill>
                <a:latin typeface="Muli"/>
                <a:ea typeface="Muli"/>
                <a:cs typeface="Muli"/>
                <a:sym typeface="Muli"/>
              </a:rPr>
              <a:t>Damstra does not accept any responsibility or obligation to inform users of this presentation of such changes.</a:t>
            </a:r>
            <a:endParaRPr sz="900" dirty="0">
              <a:solidFill>
                <a:srgbClr val="555555"/>
              </a:solidFill>
              <a:latin typeface="Muli"/>
              <a:ea typeface="Muli"/>
              <a:cs typeface="Muli"/>
              <a:sym typeface="Muli"/>
            </a:endParaRPr>
          </a:p>
          <a:p>
            <a:pPr marL="0" lvl="0" indent="0" algn="l" rtl="0">
              <a:lnSpc>
                <a:spcPct val="129600"/>
              </a:lnSpc>
              <a:spcBef>
                <a:spcPts val="800"/>
              </a:spcBef>
              <a:spcAft>
                <a:spcPts val="0"/>
              </a:spcAft>
              <a:buNone/>
            </a:pPr>
            <a:r>
              <a:rPr lang="en" sz="900" dirty="0">
                <a:solidFill>
                  <a:srgbClr val="555555"/>
                </a:solidFill>
                <a:latin typeface="Muli"/>
                <a:ea typeface="Muli"/>
                <a:cs typeface="Muli"/>
                <a:sym typeface="Muli"/>
              </a:rPr>
              <a:t>This includes any copies of this presentation taken and modified outside of the Damstra domain.</a:t>
            </a:r>
            <a:endParaRPr sz="900" dirty="0">
              <a:solidFill>
                <a:srgbClr val="555555"/>
              </a:solidFill>
              <a:latin typeface="Muli"/>
              <a:ea typeface="Muli"/>
              <a:cs typeface="Muli"/>
              <a:sym typeface="Muli"/>
            </a:endParaRPr>
          </a:p>
        </p:txBody>
      </p:sp>
      <p:sp>
        <p:nvSpPr>
          <p:cNvPr id="14" name="Google Shape;121;p22">
            <a:extLst>
              <a:ext uri="{FF2B5EF4-FFF2-40B4-BE49-F238E27FC236}">
                <a16:creationId xmlns:a16="http://schemas.microsoft.com/office/drawing/2014/main" id="{2BFE6512-BB86-4235-A0D0-45224BBCC9CE}"/>
              </a:ext>
            </a:extLst>
          </p:cNvPr>
          <p:cNvSpPr txBox="1"/>
          <p:nvPr/>
        </p:nvSpPr>
        <p:spPr>
          <a:xfrm>
            <a:off x="25057" y="797450"/>
            <a:ext cx="2735100" cy="2907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100">
                <a:solidFill>
                  <a:srgbClr val="555555"/>
                </a:solidFill>
                <a:latin typeface="Muli"/>
                <a:ea typeface="Muli"/>
                <a:cs typeface="Muli"/>
                <a:sym typeface="Muli"/>
              </a:rPr>
              <a:t>[DISCLAIMER] </a:t>
            </a:r>
            <a:endParaRPr sz="1100">
              <a:solidFill>
                <a:srgbClr val="555555"/>
              </a:solidFill>
              <a:latin typeface="Muli"/>
              <a:ea typeface="Muli"/>
              <a:cs typeface="Muli"/>
              <a:sym typeface="Muli"/>
            </a:endParaRPr>
          </a:p>
        </p:txBody>
      </p:sp>
      <p:cxnSp>
        <p:nvCxnSpPr>
          <p:cNvPr id="15" name="Google Shape;122;p22">
            <a:extLst>
              <a:ext uri="{FF2B5EF4-FFF2-40B4-BE49-F238E27FC236}">
                <a16:creationId xmlns:a16="http://schemas.microsoft.com/office/drawing/2014/main" id="{FA97F657-F4B3-458E-968A-9E6DEE63F174}"/>
              </a:ext>
            </a:extLst>
          </p:cNvPr>
          <p:cNvCxnSpPr/>
          <p:nvPr/>
        </p:nvCxnSpPr>
        <p:spPr>
          <a:xfrm>
            <a:off x="81748" y="1084850"/>
            <a:ext cx="1000200" cy="1800"/>
          </a:xfrm>
          <a:prstGeom prst="straightConnector1">
            <a:avLst/>
          </a:prstGeom>
          <a:noFill/>
          <a:ln w="38100" cap="flat" cmpd="sng">
            <a:solidFill>
              <a:srgbClr val="3673FF"/>
            </a:solidFill>
            <a:prstDash val="solid"/>
            <a:round/>
            <a:headEnd type="none" w="med" len="med"/>
            <a:tailEnd type="none" w="med" len="med"/>
          </a:ln>
        </p:spPr>
      </p:cxnSp>
      <p:pic>
        <p:nvPicPr>
          <p:cNvPr id="16" name="Google Shape;89;p18">
            <a:extLst>
              <a:ext uri="{FF2B5EF4-FFF2-40B4-BE49-F238E27FC236}">
                <a16:creationId xmlns:a16="http://schemas.microsoft.com/office/drawing/2014/main" id="{90ED005A-36B1-446F-9F9F-CAA5DAD21B72}"/>
              </a:ext>
            </a:extLst>
          </p:cNvPr>
          <p:cNvPicPr preferRelativeResize="0"/>
          <p:nvPr/>
        </p:nvPicPr>
        <p:blipFill>
          <a:blip r:embed="rId2"/>
          <a:srcRect/>
          <a:stretch/>
        </p:blipFill>
        <p:spPr>
          <a:xfrm>
            <a:off x="176524" y="175540"/>
            <a:ext cx="1035677" cy="234282"/>
          </a:xfrm>
          <a:prstGeom prst="rect">
            <a:avLst/>
          </a:prstGeom>
          <a:noFill/>
          <a:ln>
            <a:noFill/>
          </a:ln>
        </p:spPr>
      </p:pic>
    </p:spTree>
    <p:extLst>
      <p:ext uri="{BB962C8B-B14F-4D97-AF65-F5344CB8AC3E}">
        <p14:creationId xmlns:p14="http://schemas.microsoft.com/office/powerpoint/2010/main" val="1895411269"/>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ext on Left">
  <p:cSld name="Text on Left">
    <p:spTree>
      <p:nvGrpSpPr>
        <p:cNvPr id="1" name="Shape 77"/>
        <p:cNvGrpSpPr/>
        <p:nvPr/>
      </p:nvGrpSpPr>
      <p:grpSpPr>
        <a:xfrm>
          <a:off x="0" y="0"/>
          <a:ext cx="0" cy="0"/>
          <a:chOff x="0" y="0"/>
          <a:chExt cx="0" cy="0"/>
        </a:xfrm>
      </p:grpSpPr>
      <p:sp>
        <p:nvSpPr>
          <p:cNvPr id="78" name="Google Shape;78;p17"/>
          <p:cNvSpPr/>
          <p:nvPr/>
        </p:nvSpPr>
        <p:spPr>
          <a:xfrm>
            <a:off x="0" y="0"/>
            <a:ext cx="3607200" cy="5143500"/>
          </a:xfrm>
          <a:prstGeom prst="rect">
            <a:avLst/>
          </a:prstGeom>
          <a:solidFill>
            <a:srgbClr val="0019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7"/>
          <p:cNvSpPr/>
          <p:nvPr/>
        </p:nvSpPr>
        <p:spPr>
          <a:xfrm>
            <a:off x="3607200" y="0"/>
            <a:ext cx="5539800" cy="5143500"/>
          </a:xfrm>
          <a:prstGeom prst="rect">
            <a:avLst/>
          </a:prstGeom>
          <a:solidFill>
            <a:srgbClr val="D9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0" name="Google Shape;80;p17"/>
          <p:cNvPicPr preferRelativeResize="0"/>
          <p:nvPr/>
        </p:nvPicPr>
        <p:blipFill>
          <a:blip r:embed="rId2">
            <a:duotone>
              <a:prstClr val="black"/>
              <a:schemeClr val="tx1">
                <a:tint val="45000"/>
                <a:satMod val="400000"/>
              </a:schemeClr>
            </a:duotone>
            <a:alphaModFix amt="5000"/>
          </a:blip>
          <a:srcRect t="5577" b="5577"/>
          <a:stretch/>
        </p:blipFill>
        <p:spPr>
          <a:xfrm>
            <a:off x="816191" y="0"/>
            <a:ext cx="5172755" cy="5143501"/>
          </a:xfrm>
          <a:prstGeom prst="rect">
            <a:avLst/>
          </a:prstGeom>
          <a:noFill/>
          <a:ln>
            <a:noFill/>
          </a:ln>
        </p:spPr>
      </p:pic>
      <p:pic>
        <p:nvPicPr>
          <p:cNvPr id="81" name="Google Shape;81;p17"/>
          <p:cNvPicPr preferRelativeResize="0"/>
          <p:nvPr/>
        </p:nvPicPr>
        <p:blipFill>
          <a:blip r:embed="rId3"/>
          <a:srcRect/>
          <a:stretch/>
        </p:blipFill>
        <p:spPr>
          <a:xfrm>
            <a:off x="238124" y="4631447"/>
            <a:ext cx="1035677" cy="234282"/>
          </a:xfrm>
          <a:prstGeom prst="rect">
            <a:avLst/>
          </a:prstGeom>
          <a:noFill/>
          <a:ln>
            <a:noFill/>
          </a:ln>
        </p:spPr>
      </p:pic>
      <p:sp>
        <p:nvSpPr>
          <p:cNvPr id="82" name="Google Shape;82;p17"/>
          <p:cNvSpPr txBox="1">
            <a:spLocks noGrp="1"/>
          </p:cNvSpPr>
          <p:nvPr>
            <p:ph type="title"/>
          </p:nvPr>
        </p:nvSpPr>
        <p:spPr>
          <a:xfrm>
            <a:off x="3610150" y="0"/>
            <a:ext cx="5539800" cy="567600"/>
          </a:xfrm>
          <a:prstGeom prst="rect">
            <a:avLst/>
          </a:prstGeom>
        </p:spPr>
        <p:txBody>
          <a:bodyPr spcFirstLastPara="1" wrap="square" lIns="68575" tIns="68575" rIns="68575" bIns="68575" anchor="t" anchorCtr="0">
            <a:noAutofit/>
          </a:bodyPr>
          <a:lstStyle>
            <a:lvl1pPr lvl="0">
              <a:spcBef>
                <a:spcPts val="0"/>
              </a:spcBef>
              <a:spcAft>
                <a:spcPts val="0"/>
              </a:spcAft>
              <a:buNone/>
              <a:defRPr>
                <a:solidFill>
                  <a:srgbClr val="00B0F0"/>
                </a:solidFill>
                <a:latin typeface="+mj-lt"/>
                <a:ea typeface="Muli"/>
                <a:cs typeface="Muli"/>
                <a:sym typeface="Muli"/>
              </a:defRPr>
            </a:lvl1pPr>
            <a:lvl2pPr lvl="1">
              <a:spcBef>
                <a:spcPts val="0"/>
              </a:spcBef>
              <a:spcAft>
                <a:spcPts val="0"/>
              </a:spcAft>
              <a:buNone/>
              <a:defRPr>
                <a:solidFill>
                  <a:srgbClr val="F05E2F"/>
                </a:solidFill>
              </a:defRPr>
            </a:lvl2pPr>
            <a:lvl3pPr lvl="2">
              <a:spcBef>
                <a:spcPts val="0"/>
              </a:spcBef>
              <a:spcAft>
                <a:spcPts val="0"/>
              </a:spcAft>
              <a:buNone/>
              <a:defRPr>
                <a:solidFill>
                  <a:srgbClr val="F05E2F"/>
                </a:solidFill>
              </a:defRPr>
            </a:lvl3pPr>
            <a:lvl4pPr lvl="3">
              <a:spcBef>
                <a:spcPts val="0"/>
              </a:spcBef>
              <a:spcAft>
                <a:spcPts val="0"/>
              </a:spcAft>
              <a:buNone/>
              <a:defRPr>
                <a:solidFill>
                  <a:srgbClr val="F05E2F"/>
                </a:solidFill>
              </a:defRPr>
            </a:lvl4pPr>
            <a:lvl5pPr lvl="4">
              <a:spcBef>
                <a:spcPts val="0"/>
              </a:spcBef>
              <a:spcAft>
                <a:spcPts val="0"/>
              </a:spcAft>
              <a:buNone/>
              <a:defRPr>
                <a:solidFill>
                  <a:srgbClr val="F05E2F"/>
                </a:solidFill>
              </a:defRPr>
            </a:lvl5pPr>
            <a:lvl6pPr lvl="5">
              <a:spcBef>
                <a:spcPts val="0"/>
              </a:spcBef>
              <a:spcAft>
                <a:spcPts val="0"/>
              </a:spcAft>
              <a:buNone/>
              <a:defRPr>
                <a:solidFill>
                  <a:srgbClr val="F05E2F"/>
                </a:solidFill>
              </a:defRPr>
            </a:lvl6pPr>
            <a:lvl7pPr lvl="6">
              <a:spcBef>
                <a:spcPts val="0"/>
              </a:spcBef>
              <a:spcAft>
                <a:spcPts val="0"/>
              </a:spcAft>
              <a:buNone/>
              <a:defRPr>
                <a:solidFill>
                  <a:srgbClr val="F05E2F"/>
                </a:solidFill>
              </a:defRPr>
            </a:lvl7pPr>
            <a:lvl8pPr lvl="7">
              <a:spcBef>
                <a:spcPts val="0"/>
              </a:spcBef>
              <a:spcAft>
                <a:spcPts val="0"/>
              </a:spcAft>
              <a:buNone/>
              <a:defRPr>
                <a:solidFill>
                  <a:srgbClr val="F05E2F"/>
                </a:solidFill>
              </a:defRPr>
            </a:lvl8pPr>
            <a:lvl9pPr lvl="8">
              <a:spcBef>
                <a:spcPts val="0"/>
              </a:spcBef>
              <a:spcAft>
                <a:spcPts val="0"/>
              </a:spcAft>
              <a:buNone/>
              <a:defRPr>
                <a:solidFill>
                  <a:srgbClr val="F05E2F"/>
                </a:solidFill>
              </a:defRPr>
            </a:lvl9pPr>
          </a:lstStyle>
          <a:p>
            <a:r>
              <a:rPr lang="en-US"/>
              <a:t>Click to edit Master title style</a:t>
            </a:r>
            <a:endParaRPr dirty="0"/>
          </a:p>
        </p:txBody>
      </p:sp>
      <p:sp>
        <p:nvSpPr>
          <p:cNvPr id="83" name="Google Shape;83;p17"/>
          <p:cNvSpPr txBox="1">
            <a:spLocks noGrp="1"/>
          </p:cNvSpPr>
          <p:nvPr>
            <p:ph type="body" idx="1"/>
          </p:nvPr>
        </p:nvSpPr>
        <p:spPr>
          <a:xfrm>
            <a:off x="238125" y="1298200"/>
            <a:ext cx="3064200" cy="3151200"/>
          </a:xfrm>
          <a:prstGeom prst="rect">
            <a:avLst/>
          </a:prstGeom>
        </p:spPr>
        <p:txBody>
          <a:bodyPr spcFirstLastPara="1" wrap="square" lIns="68575" tIns="68575" rIns="68575" bIns="68575" anchor="ctr" anchorCtr="0">
            <a:noAutofit/>
          </a:bodyPr>
          <a:lstStyle>
            <a:lvl1pPr marL="457200" lvl="0" indent="-304800">
              <a:spcBef>
                <a:spcPts val="800"/>
              </a:spcBef>
              <a:spcAft>
                <a:spcPts val="0"/>
              </a:spcAft>
              <a:buClr>
                <a:srgbClr val="FFFFFF"/>
              </a:buClr>
              <a:buSzPts val="1200"/>
              <a:buFont typeface="Muli"/>
              <a:buChar char="•"/>
              <a:defRPr sz="1200">
                <a:solidFill>
                  <a:schemeClr val="bg1"/>
                </a:solidFill>
                <a:latin typeface="+mj-lt"/>
                <a:ea typeface="Muli"/>
                <a:cs typeface="Muli"/>
                <a:sym typeface="Muli"/>
              </a:defRPr>
            </a:lvl1pPr>
            <a:lvl2pPr marL="914400" lvl="1" indent="-304800">
              <a:spcBef>
                <a:spcPts val="400"/>
              </a:spcBef>
              <a:spcAft>
                <a:spcPts val="0"/>
              </a:spcAft>
              <a:buClr>
                <a:srgbClr val="FFFFFF"/>
              </a:buClr>
              <a:buSzPts val="1200"/>
              <a:buFont typeface="Muli"/>
              <a:buChar char="•"/>
              <a:defRPr sz="1200">
                <a:solidFill>
                  <a:srgbClr val="FFFFFF"/>
                </a:solidFill>
                <a:latin typeface="Muli"/>
                <a:ea typeface="Muli"/>
                <a:cs typeface="Muli"/>
                <a:sym typeface="Muli"/>
              </a:defRPr>
            </a:lvl2pPr>
            <a:lvl3pPr marL="1371600" lvl="2" indent="-304800">
              <a:spcBef>
                <a:spcPts val="400"/>
              </a:spcBef>
              <a:spcAft>
                <a:spcPts val="0"/>
              </a:spcAft>
              <a:buClr>
                <a:srgbClr val="FFFFFF"/>
              </a:buClr>
              <a:buSzPts val="1200"/>
              <a:buFont typeface="Muli"/>
              <a:buChar char="•"/>
              <a:defRPr sz="1200">
                <a:solidFill>
                  <a:srgbClr val="FFFFFF"/>
                </a:solidFill>
                <a:latin typeface="Muli"/>
                <a:ea typeface="Muli"/>
                <a:cs typeface="Muli"/>
                <a:sym typeface="Muli"/>
              </a:defRPr>
            </a:lvl3pPr>
            <a:lvl4pPr marL="1828800" lvl="3" indent="-304800">
              <a:spcBef>
                <a:spcPts val="400"/>
              </a:spcBef>
              <a:spcAft>
                <a:spcPts val="0"/>
              </a:spcAft>
              <a:buClr>
                <a:srgbClr val="FFFFFF"/>
              </a:buClr>
              <a:buSzPts val="1200"/>
              <a:buFont typeface="Muli"/>
              <a:buChar char="•"/>
              <a:defRPr sz="1200">
                <a:solidFill>
                  <a:srgbClr val="FFFFFF"/>
                </a:solidFill>
                <a:latin typeface="Muli"/>
                <a:ea typeface="Muli"/>
                <a:cs typeface="Muli"/>
                <a:sym typeface="Muli"/>
              </a:defRPr>
            </a:lvl4pPr>
            <a:lvl5pPr marL="2286000" lvl="4" indent="-304800">
              <a:spcBef>
                <a:spcPts val="400"/>
              </a:spcBef>
              <a:spcAft>
                <a:spcPts val="0"/>
              </a:spcAft>
              <a:buClr>
                <a:srgbClr val="FFFFFF"/>
              </a:buClr>
              <a:buSzPts val="1200"/>
              <a:buFont typeface="Muli"/>
              <a:buChar char="•"/>
              <a:defRPr sz="1200">
                <a:solidFill>
                  <a:srgbClr val="FFFFFF"/>
                </a:solidFill>
                <a:latin typeface="Muli"/>
                <a:ea typeface="Muli"/>
                <a:cs typeface="Muli"/>
                <a:sym typeface="Muli"/>
              </a:defRPr>
            </a:lvl5pPr>
            <a:lvl6pPr marL="2743200" lvl="5" indent="-304800">
              <a:spcBef>
                <a:spcPts val="400"/>
              </a:spcBef>
              <a:spcAft>
                <a:spcPts val="0"/>
              </a:spcAft>
              <a:buClr>
                <a:srgbClr val="FFFFFF"/>
              </a:buClr>
              <a:buSzPts val="1200"/>
              <a:buFont typeface="Muli"/>
              <a:buChar char="•"/>
              <a:defRPr sz="1200">
                <a:solidFill>
                  <a:srgbClr val="FFFFFF"/>
                </a:solidFill>
                <a:latin typeface="Muli"/>
                <a:ea typeface="Muli"/>
                <a:cs typeface="Muli"/>
                <a:sym typeface="Muli"/>
              </a:defRPr>
            </a:lvl6pPr>
            <a:lvl7pPr marL="3200400" lvl="6" indent="-304800">
              <a:spcBef>
                <a:spcPts val="400"/>
              </a:spcBef>
              <a:spcAft>
                <a:spcPts val="0"/>
              </a:spcAft>
              <a:buClr>
                <a:srgbClr val="FFFFFF"/>
              </a:buClr>
              <a:buSzPts val="1200"/>
              <a:buFont typeface="Muli"/>
              <a:buChar char="•"/>
              <a:defRPr sz="1200">
                <a:solidFill>
                  <a:srgbClr val="FFFFFF"/>
                </a:solidFill>
                <a:latin typeface="Muli"/>
                <a:ea typeface="Muli"/>
                <a:cs typeface="Muli"/>
                <a:sym typeface="Muli"/>
              </a:defRPr>
            </a:lvl7pPr>
            <a:lvl8pPr marL="3657600" lvl="7" indent="-304800">
              <a:spcBef>
                <a:spcPts val="400"/>
              </a:spcBef>
              <a:spcAft>
                <a:spcPts val="0"/>
              </a:spcAft>
              <a:buClr>
                <a:srgbClr val="FFFFFF"/>
              </a:buClr>
              <a:buSzPts val="1200"/>
              <a:buFont typeface="Muli"/>
              <a:buChar char="•"/>
              <a:defRPr sz="1200">
                <a:solidFill>
                  <a:srgbClr val="FFFFFF"/>
                </a:solidFill>
                <a:latin typeface="Muli"/>
                <a:ea typeface="Muli"/>
                <a:cs typeface="Muli"/>
                <a:sym typeface="Muli"/>
              </a:defRPr>
            </a:lvl8pPr>
            <a:lvl9pPr marL="4114800" lvl="8" indent="-304800">
              <a:spcBef>
                <a:spcPts val="400"/>
              </a:spcBef>
              <a:spcAft>
                <a:spcPts val="0"/>
              </a:spcAft>
              <a:buClr>
                <a:srgbClr val="FFFFFF"/>
              </a:buClr>
              <a:buSzPts val="1200"/>
              <a:buFont typeface="Muli"/>
              <a:buChar char="•"/>
              <a:defRPr sz="1200">
                <a:solidFill>
                  <a:srgbClr val="FFFFFF"/>
                </a:solidFill>
                <a:latin typeface="Muli"/>
                <a:ea typeface="Muli"/>
                <a:cs typeface="Muli"/>
                <a:sym typeface="Muli"/>
              </a:defRPr>
            </a:lvl9pPr>
          </a:lstStyle>
          <a:p>
            <a:pPr lvl="0"/>
            <a:r>
              <a:rPr lang="en-US"/>
              <a:t>Click to edit Master text styles</a:t>
            </a:r>
          </a:p>
        </p:txBody>
      </p:sp>
      <p:sp>
        <p:nvSpPr>
          <p:cNvPr id="84" name="Google Shape;84;p17"/>
          <p:cNvSpPr txBox="1">
            <a:spLocks noGrp="1"/>
          </p:cNvSpPr>
          <p:nvPr>
            <p:ph type="title" idx="2"/>
          </p:nvPr>
        </p:nvSpPr>
        <p:spPr>
          <a:xfrm>
            <a:off x="3607200" y="428975"/>
            <a:ext cx="5539800" cy="567600"/>
          </a:xfrm>
          <a:prstGeom prst="rect">
            <a:avLst/>
          </a:prstGeom>
        </p:spPr>
        <p:txBody>
          <a:bodyPr spcFirstLastPara="1" wrap="square" lIns="68575" tIns="68575" rIns="68575" bIns="68575" anchor="t" anchorCtr="0">
            <a:noAutofit/>
          </a:bodyPr>
          <a:lstStyle>
            <a:lvl1pPr lvl="0" rtl="0">
              <a:spcBef>
                <a:spcPts val="0"/>
              </a:spcBef>
              <a:spcAft>
                <a:spcPts val="0"/>
              </a:spcAft>
              <a:buNone/>
              <a:defRPr>
                <a:solidFill>
                  <a:schemeClr val="tx1"/>
                </a:solidFill>
                <a:latin typeface="+mj-lt"/>
                <a:ea typeface="Muli"/>
                <a:cs typeface="Muli"/>
                <a:sym typeface="Muli"/>
              </a:defRPr>
            </a:lvl1pPr>
            <a:lvl2pPr lvl="1" rtl="0">
              <a:spcBef>
                <a:spcPts val="0"/>
              </a:spcBef>
              <a:spcAft>
                <a:spcPts val="0"/>
              </a:spcAft>
              <a:buNone/>
              <a:defRPr>
                <a:solidFill>
                  <a:srgbClr val="666666"/>
                </a:solidFill>
              </a:defRPr>
            </a:lvl2pPr>
            <a:lvl3pPr lvl="2" rtl="0">
              <a:spcBef>
                <a:spcPts val="0"/>
              </a:spcBef>
              <a:spcAft>
                <a:spcPts val="0"/>
              </a:spcAft>
              <a:buNone/>
              <a:defRPr>
                <a:solidFill>
                  <a:srgbClr val="666666"/>
                </a:solidFill>
              </a:defRPr>
            </a:lvl3pPr>
            <a:lvl4pPr lvl="3" rtl="0">
              <a:spcBef>
                <a:spcPts val="0"/>
              </a:spcBef>
              <a:spcAft>
                <a:spcPts val="0"/>
              </a:spcAft>
              <a:buNone/>
              <a:defRPr>
                <a:solidFill>
                  <a:srgbClr val="666666"/>
                </a:solidFill>
              </a:defRPr>
            </a:lvl4pPr>
            <a:lvl5pPr lvl="4" rtl="0">
              <a:spcBef>
                <a:spcPts val="0"/>
              </a:spcBef>
              <a:spcAft>
                <a:spcPts val="0"/>
              </a:spcAft>
              <a:buNone/>
              <a:defRPr>
                <a:solidFill>
                  <a:srgbClr val="666666"/>
                </a:solidFill>
              </a:defRPr>
            </a:lvl5pPr>
            <a:lvl6pPr lvl="5" rtl="0">
              <a:spcBef>
                <a:spcPts val="0"/>
              </a:spcBef>
              <a:spcAft>
                <a:spcPts val="0"/>
              </a:spcAft>
              <a:buNone/>
              <a:defRPr>
                <a:solidFill>
                  <a:srgbClr val="666666"/>
                </a:solidFill>
              </a:defRPr>
            </a:lvl6pPr>
            <a:lvl7pPr lvl="6" rtl="0">
              <a:spcBef>
                <a:spcPts val="0"/>
              </a:spcBef>
              <a:spcAft>
                <a:spcPts val="0"/>
              </a:spcAft>
              <a:buNone/>
              <a:defRPr>
                <a:solidFill>
                  <a:srgbClr val="666666"/>
                </a:solidFill>
              </a:defRPr>
            </a:lvl7pPr>
            <a:lvl8pPr lvl="7" rtl="0">
              <a:spcBef>
                <a:spcPts val="0"/>
              </a:spcBef>
              <a:spcAft>
                <a:spcPts val="0"/>
              </a:spcAft>
              <a:buNone/>
              <a:defRPr>
                <a:solidFill>
                  <a:srgbClr val="666666"/>
                </a:solidFill>
              </a:defRPr>
            </a:lvl8pPr>
            <a:lvl9pPr lvl="8" rtl="0">
              <a:spcBef>
                <a:spcPts val="0"/>
              </a:spcBef>
              <a:spcAft>
                <a:spcPts val="0"/>
              </a:spcAft>
              <a:buNone/>
              <a:defRPr>
                <a:solidFill>
                  <a:srgbClr val="666666"/>
                </a:solidFill>
              </a:defRPr>
            </a:lvl9pPr>
          </a:lstStyle>
          <a:p>
            <a:r>
              <a:rPr lang="en-US"/>
              <a:t>Click to edit Master title style</a:t>
            </a:r>
            <a:endParaRPr dirty="0"/>
          </a:p>
        </p:txBody>
      </p:sp>
    </p:spTree>
    <p:extLst>
      <p:ext uri="{BB962C8B-B14F-4D97-AF65-F5344CB8AC3E}">
        <p14:creationId xmlns:p14="http://schemas.microsoft.com/office/powerpoint/2010/main" val="3303621234"/>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ext on Right">
  <p:cSld name="Text on Right">
    <p:spTree>
      <p:nvGrpSpPr>
        <p:cNvPr id="1" name="Shape 85"/>
        <p:cNvGrpSpPr/>
        <p:nvPr/>
      </p:nvGrpSpPr>
      <p:grpSpPr>
        <a:xfrm>
          <a:off x="0" y="0"/>
          <a:ext cx="0" cy="0"/>
          <a:chOff x="0" y="0"/>
          <a:chExt cx="0" cy="0"/>
        </a:xfrm>
      </p:grpSpPr>
      <p:sp>
        <p:nvSpPr>
          <p:cNvPr id="86" name="Google Shape;86;p18"/>
          <p:cNvSpPr/>
          <p:nvPr/>
        </p:nvSpPr>
        <p:spPr>
          <a:xfrm>
            <a:off x="5562600" y="0"/>
            <a:ext cx="3607200" cy="5143500"/>
          </a:xfrm>
          <a:prstGeom prst="rect">
            <a:avLst/>
          </a:prstGeom>
          <a:solidFill>
            <a:srgbClr val="0019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8"/>
          <p:cNvSpPr/>
          <p:nvPr/>
        </p:nvSpPr>
        <p:spPr>
          <a:xfrm>
            <a:off x="0" y="0"/>
            <a:ext cx="5565600" cy="5143500"/>
          </a:xfrm>
          <a:prstGeom prst="rect">
            <a:avLst/>
          </a:prstGeom>
          <a:solidFill>
            <a:srgbClr val="D9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8" name="Google Shape;88;p18"/>
          <p:cNvPicPr preferRelativeResize="0"/>
          <p:nvPr/>
        </p:nvPicPr>
        <p:blipFill>
          <a:blip r:embed="rId2">
            <a:duotone>
              <a:prstClr val="black"/>
              <a:schemeClr val="tx1">
                <a:tint val="45000"/>
                <a:satMod val="400000"/>
              </a:schemeClr>
            </a:duotone>
            <a:alphaModFix amt="5000"/>
          </a:blip>
          <a:srcRect t="5577" b="5577"/>
          <a:stretch/>
        </p:blipFill>
        <p:spPr>
          <a:xfrm>
            <a:off x="3161416" y="0"/>
            <a:ext cx="5172755" cy="5143501"/>
          </a:xfrm>
          <a:prstGeom prst="rect">
            <a:avLst/>
          </a:prstGeom>
          <a:noFill/>
          <a:ln>
            <a:noFill/>
          </a:ln>
        </p:spPr>
      </p:pic>
      <p:pic>
        <p:nvPicPr>
          <p:cNvPr id="89" name="Google Shape;89;p18"/>
          <p:cNvPicPr preferRelativeResize="0"/>
          <p:nvPr/>
        </p:nvPicPr>
        <p:blipFill>
          <a:blip r:embed="rId3"/>
          <a:srcRect/>
          <a:stretch/>
        </p:blipFill>
        <p:spPr>
          <a:xfrm>
            <a:off x="7934324" y="4631447"/>
            <a:ext cx="1035677" cy="234282"/>
          </a:xfrm>
          <a:prstGeom prst="rect">
            <a:avLst/>
          </a:prstGeom>
          <a:noFill/>
          <a:ln>
            <a:noFill/>
          </a:ln>
        </p:spPr>
      </p:pic>
      <p:sp>
        <p:nvSpPr>
          <p:cNvPr id="90" name="Google Shape;90;p18"/>
          <p:cNvSpPr txBox="1">
            <a:spLocks noGrp="1"/>
          </p:cNvSpPr>
          <p:nvPr>
            <p:ph type="title"/>
          </p:nvPr>
        </p:nvSpPr>
        <p:spPr>
          <a:xfrm>
            <a:off x="0" y="0"/>
            <a:ext cx="5565600" cy="567600"/>
          </a:xfrm>
          <a:prstGeom prst="rect">
            <a:avLst/>
          </a:prstGeom>
        </p:spPr>
        <p:txBody>
          <a:bodyPr spcFirstLastPara="1" wrap="square" lIns="68575" tIns="68575" rIns="68575" bIns="68575" anchor="t" anchorCtr="0">
            <a:noAutofit/>
          </a:bodyPr>
          <a:lstStyle>
            <a:lvl1pPr lvl="0" rtl="0">
              <a:spcBef>
                <a:spcPts val="0"/>
              </a:spcBef>
              <a:spcAft>
                <a:spcPts val="0"/>
              </a:spcAft>
              <a:buNone/>
              <a:defRPr>
                <a:solidFill>
                  <a:srgbClr val="00B0F0"/>
                </a:solidFill>
                <a:latin typeface="+mj-lt"/>
                <a:ea typeface="Muli"/>
                <a:cs typeface="Muli"/>
                <a:sym typeface="Muli"/>
              </a:defRPr>
            </a:lvl1pPr>
            <a:lvl2pPr lvl="1" rtl="0">
              <a:spcBef>
                <a:spcPts val="0"/>
              </a:spcBef>
              <a:spcAft>
                <a:spcPts val="0"/>
              </a:spcAft>
              <a:buNone/>
              <a:defRPr>
                <a:solidFill>
                  <a:srgbClr val="F05E2F"/>
                </a:solidFill>
              </a:defRPr>
            </a:lvl2pPr>
            <a:lvl3pPr lvl="2" rtl="0">
              <a:spcBef>
                <a:spcPts val="0"/>
              </a:spcBef>
              <a:spcAft>
                <a:spcPts val="0"/>
              </a:spcAft>
              <a:buNone/>
              <a:defRPr>
                <a:solidFill>
                  <a:srgbClr val="F05E2F"/>
                </a:solidFill>
              </a:defRPr>
            </a:lvl3pPr>
            <a:lvl4pPr lvl="3" rtl="0">
              <a:spcBef>
                <a:spcPts val="0"/>
              </a:spcBef>
              <a:spcAft>
                <a:spcPts val="0"/>
              </a:spcAft>
              <a:buNone/>
              <a:defRPr>
                <a:solidFill>
                  <a:srgbClr val="F05E2F"/>
                </a:solidFill>
              </a:defRPr>
            </a:lvl4pPr>
            <a:lvl5pPr lvl="4" rtl="0">
              <a:spcBef>
                <a:spcPts val="0"/>
              </a:spcBef>
              <a:spcAft>
                <a:spcPts val="0"/>
              </a:spcAft>
              <a:buNone/>
              <a:defRPr>
                <a:solidFill>
                  <a:srgbClr val="F05E2F"/>
                </a:solidFill>
              </a:defRPr>
            </a:lvl5pPr>
            <a:lvl6pPr lvl="5" rtl="0">
              <a:spcBef>
                <a:spcPts val="0"/>
              </a:spcBef>
              <a:spcAft>
                <a:spcPts val="0"/>
              </a:spcAft>
              <a:buNone/>
              <a:defRPr>
                <a:solidFill>
                  <a:srgbClr val="F05E2F"/>
                </a:solidFill>
              </a:defRPr>
            </a:lvl6pPr>
            <a:lvl7pPr lvl="6" rtl="0">
              <a:spcBef>
                <a:spcPts val="0"/>
              </a:spcBef>
              <a:spcAft>
                <a:spcPts val="0"/>
              </a:spcAft>
              <a:buNone/>
              <a:defRPr>
                <a:solidFill>
                  <a:srgbClr val="F05E2F"/>
                </a:solidFill>
              </a:defRPr>
            </a:lvl7pPr>
            <a:lvl8pPr lvl="7" rtl="0">
              <a:spcBef>
                <a:spcPts val="0"/>
              </a:spcBef>
              <a:spcAft>
                <a:spcPts val="0"/>
              </a:spcAft>
              <a:buNone/>
              <a:defRPr>
                <a:solidFill>
                  <a:srgbClr val="F05E2F"/>
                </a:solidFill>
              </a:defRPr>
            </a:lvl8pPr>
            <a:lvl9pPr lvl="8" rtl="0">
              <a:spcBef>
                <a:spcPts val="0"/>
              </a:spcBef>
              <a:spcAft>
                <a:spcPts val="0"/>
              </a:spcAft>
              <a:buNone/>
              <a:defRPr>
                <a:solidFill>
                  <a:srgbClr val="F05E2F"/>
                </a:solidFill>
              </a:defRPr>
            </a:lvl9pPr>
          </a:lstStyle>
          <a:p>
            <a:r>
              <a:rPr lang="en-US"/>
              <a:t>Click to edit Master title style</a:t>
            </a:r>
            <a:endParaRPr dirty="0"/>
          </a:p>
        </p:txBody>
      </p:sp>
      <p:sp>
        <p:nvSpPr>
          <p:cNvPr id="91" name="Google Shape;91;p18"/>
          <p:cNvSpPr txBox="1">
            <a:spLocks noGrp="1"/>
          </p:cNvSpPr>
          <p:nvPr>
            <p:ph type="body" idx="1"/>
          </p:nvPr>
        </p:nvSpPr>
        <p:spPr>
          <a:xfrm>
            <a:off x="5800750" y="1298200"/>
            <a:ext cx="3169200" cy="3151200"/>
          </a:xfrm>
          <a:prstGeom prst="rect">
            <a:avLst/>
          </a:prstGeom>
        </p:spPr>
        <p:txBody>
          <a:bodyPr spcFirstLastPara="1" wrap="square" lIns="68575" tIns="68575" rIns="68575" bIns="68575" anchor="ctr" anchorCtr="0">
            <a:noAutofit/>
          </a:bodyPr>
          <a:lstStyle>
            <a:lvl1pPr marL="457200" lvl="0" indent="-304800" rtl="0">
              <a:spcBef>
                <a:spcPts val="800"/>
              </a:spcBef>
              <a:spcAft>
                <a:spcPts val="0"/>
              </a:spcAft>
              <a:buClr>
                <a:srgbClr val="FFFFFF"/>
              </a:buClr>
              <a:buSzPts val="1200"/>
              <a:buFont typeface="Muli"/>
              <a:buChar char="•"/>
              <a:defRPr sz="1200">
                <a:solidFill>
                  <a:schemeClr val="bg1"/>
                </a:solidFill>
                <a:latin typeface="Raleway" pitchFamily="2" charset="0"/>
                <a:ea typeface="Raleway" pitchFamily="2" charset="0"/>
                <a:cs typeface="Raleway" pitchFamily="2" charset="0"/>
                <a:sym typeface="Muli"/>
              </a:defRPr>
            </a:lvl1pPr>
            <a:lvl2pPr marL="914400" lvl="1" indent="-304800" rtl="0">
              <a:spcBef>
                <a:spcPts val="400"/>
              </a:spcBef>
              <a:spcAft>
                <a:spcPts val="0"/>
              </a:spcAft>
              <a:buClr>
                <a:srgbClr val="FFFFFF"/>
              </a:buClr>
              <a:buSzPts val="1200"/>
              <a:buFont typeface="Muli"/>
              <a:buChar char="•"/>
              <a:defRPr sz="1200">
                <a:solidFill>
                  <a:srgbClr val="FFFFFF"/>
                </a:solidFill>
                <a:latin typeface="Muli"/>
                <a:ea typeface="Muli"/>
                <a:cs typeface="Muli"/>
                <a:sym typeface="Muli"/>
              </a:defRPr>
            </a:lvl2pPr>
            <a:lvl3pPr marL="1371600" lvl="2" indent="-304800" rtl="0">
              <a:spcBef>
                <a:spcPts val="400"/>
              </a:spcBef>
              <a:spcAft>
                <a:spcPts val="0"/>
              </a:spcAft>
              <a:buClr>
                <a:srgbClr val="FFFFFF"/>
              </a:buClr>
              <a:buSzPts val="1200"/>
              <a:buFont typeface="Muli"/>
              <a:buChar char="•"/>
              <a:defRPr sz="1200">
                <a:solidFill>
                  <a:srgbClr val="FFFFFF"/>
                </a:solidFill>
                <a:latin typeface="Muli"/>
                <a:ea typeface="Muli"/>
                <a:cs typeface="Muli"/>
                <a:sym typeface="Muli"/>
              </a:defRPr>
            </a:lvl3pPr>
            <a:lvl4pPr marL="1828800" lvl="3" indent="-304800" rtl="0">
              <a:spcBef>
                <a:spcPts val="400"/>
              </a:spcBef>
              <a:spcAft>
                <a:spcPts val="0"/>
              </a:spcAft>
              <a:buClr>
                <a:srgbClr val="FFFFFF"/>
              </a:buClr>
              <a:buSzPts val="1200"/>
              <a:buFont typeface="Muli"/>
              <a:buChar char="•"/>
              <a:defRPr sz="1200">
                <a:solidFill>
                  <a:srgbClr val="FFFFFF"/>
                </a:solidFill>
                <a:latin typeface="Muli"/>
                <a:ea typeface="Muli"/>
                <a:cs typeface="Muli"/>
                <a:sym typeface="Muli"/>
              </a:defRPr>
            </a:lvl4pPr>
            <a:lvl5pPr marL="2286000" lvl="4" indent="-304800" rtl="0">
              <a:spcBef>
                <a:spcPts val="400"/>
              </a:spcBef>
              <a:spcAft>
                <a:spcPts val="0"/>
              </a:spcAft>
              <a:buClr>
                <a:srgbClr val="FFFFFF"/>
              </a:buClr>
              <a:buSzPts val="1200"/>
              <a:buFont typeface="Muli"/>
              <a:buChar char="•"/>
              <a:defRPr sz="1200">
                <a:solidFill>
                  <a:srgbClr val="FFFFFF"/>
                </a:solidFill>
                <a:latin typeface="Muli"/>
                <a:ea typeface="Muli"/>
                <a:cs typeface="Muli"/>
                <a:sym typeface="Muli"/>
              </a:defRPr>
            </a:lvl5pPr>
            <a:lvl6pPr marL="2743200" lvl="5" indent="-304800" rtl="0">
              <a:spcBef>
                <a:spcPts val="400"/>
              </a:spcBef>
              <a:spcAft>
                <a:spcPts val="0"/>
              </a:spcAft>
              <a:buClr>
                <a:srgbClr val="FFFFFF"/>
              </a:buClr>
              <a:buSzPts val="1200"/>
              <a:buFont typeface="Muli"/>
              <a:buChar char="•"/>
              <a:defRPr sz="1200">
                <a:solidFill>
                  <a:srgbClr val="FFFFFF"/>
                </a:solidFill>
                <a:latin typeface="Muli"/>
                <a:ea typeface="Muli"/>
                <a:cs typeface="Muli"/>
                <a:sym typeface="Muli"/>
              </a:defRPr>
            </a:lvl6pPr>
            <a:lvl7pPr marL="3200400" lvl="6" indent="-304800" rtl="0">
              <a:spcBef>
                <a:spcPts val="400"/>
              </a:spcBef>
              <a:spcAft>
                <a:spcPts val="0"/>
              </a:spcAft>
              <a:buClr>
                <a:srgbClr val="FFFFFF"/>
              </a:buClr>
              <a:buSzPts val="1200"/>
              <a:buFont typeface="Muli"/>
              <a:buChar char="•"/>
              <a:defRPr sz="1200">
                <a:solidFill>
                  <a:srgbClr val="FFFFFF"/>
                </a:solidFill>
                <a:latin typeface="Muli"/>
                <a:ea typeface="Muli"/>
                <a:cs typeface="Muli"/>
                <a:sym typeface="Muli"/>
              </a:defRPr>
            </a:lvl7pPr>
            <a:lvl8pPr marL="3657600" lvl="7" indent="-304800" rtl="0">
              <a:spcBef>
                <a:spcPts val="400"/>
              </a:spcBef>
              <a:spcAft>
                <a:spcPts val="0"/>
              </a:spcAft>
              <a:buClr>
                <a:srgbClr val="FFFFFF"/>
              </a:buClr>
              <a:buSzPts val="1200"/>
              <a:buFont typeface="Muli"/>
              <a:buChar char="•"/>
              <a:defRPr sz="1200">
                <a:solidFill>
                  <a:srgbClr val="FFFFFF"/>
                </a:solidFill>
                <a:latin typeface="Muli"/>
                <a:ea typeface="Muli"/>
                <a:cs typeface="Muli"/>
                <a:sym typeface="Muli"/>
              </a:defRPr>
            </a:lvl8pPr>
            <a:lvl9pPr marL="4114800" lvl="8" indent="-304800" rtl="0">
              <a:spcBef>
                <a:spcPts val="400"/>
              </a:spcBef>
              <a:spcAft>
                <a:spcPts val="0"/>
              </a:spcAft>
              <a:buClr>
                <a:srgbClr val="FFFFFF"/>
              </a:buClr>
              <a:buSzPts val="1200"/>
              <a:buFont typeface="Muli"/>
              <a:buChar char="•"/>
              <a:defRPr sz="1200">
                <a:solidFill>
                  <a:srgbClr val="FFFFFF"/>
                </a:solidFill>
                <a:latin typeface="Muli"/>
                <a:ea typeface="Muli"/>
                <a:cs typeface="Muli"/>
                <a:sym typeface="Muli"/>
              </a:defRPr>
            </a:lvl9pPr>
          </a:lstStyle>
          <a:p>
            <a:pPr lvl="0"/>
            <a:r>
              <a:rPr lang="en-US"/>
              <a:t>Click to edit Master text styles</a:t>
            </a:r>
          </a:p>
        </p:txBody>
      </p:sp>
      <p:sp>
        <p:nvSpPr>
          <p:cNvPr id="92" name="Google Shape;92;p18"/>
          <p:cNvSpPr txBox="1">
            <a:spLocks noGrp="1"/>
          </p:cNvSpPr>
          <p:nvPr>
            <p:ph type="title" idx="2"/>
          </p:nvPr>
        </p:nvSpPr>
        <p:spPr>
          <a:xfrm>
            <a:off x="0" y="390175"/>
            <a:ext cx="5565600" cy="567600"/>
          </a:xfrm>
          <a:prstGeom prst="rect">
            <a:avLst/>
          </a:prstGeom>
        </p:spPr>
        <p:txBody>
          <a:bodyPr spcFirstLastPara="1" wrap="square" lIns="68575" tIns="68575" rIns="68575" bIns="68575" anchor="t" anchorCtr="0">
            <a:noAutofit/>
          </a:bodyPr>
          <a:lstStyle>
            <a:lvl1pPr lvl="0" rtl="0">
              <a:spcBef>
                <a:spcPts val="0"/>
              </a:spcBef>
              <a:spcAft>
                <a:spcPts val="0"/>
              </a:spcAft>
              <a:buNone/>
              <a:defRPr>
                <a:solidFill>
                  <a:schemeClr val="tx1"/>
                </a:solidFill>
                <a:latin typeface="+mj-lt"/>
                <a:ea typeface="Muli"/>
                <a:cs typeface="Muli"/>
                <a:sym typeface="Muli"/>
              </a:defRPr>
            </a:lvl1pPr>
            <a:lvl2pPr lvl="1" rtl="0">
              <a:spcBef>
                <a:spcPts val="0"/>
              </a:spcBef>
              <a:spcAft>
                <a:spcPts val="0"/>
              </a:spcAft>
              <a:buNone/>
              <a:defRPr>
                <a:solidFill>
                  <a:srgbClr val="666666"/>
                </a:solidFill>
              </a:defRPr>
            </a:lvl2pPr>
            <a:lvl3pPr lvl="2" rtl="0">
              <a:spcBef>
                <a:spcPts val="0"/>
              </a:spcBef>
              <a:spcAft>
                <a:spcPts val="0"/>
              </a:spcAft>
              <a:buNone/>
              <a:defRPr>
                <a:solidFill>
                  <a:srgbClr val="666666"/>
                </a:solidFill>
              </a:defRPr>
            </a:lvl3pPr>
            <a:lvl4pPr lvl="3" rtl="0">
              <a:spcBef>
                <a:spcPts val="0"/>
              </a:spcBef>
              <a:spcAft>
                <a:spcPts val="0"/>
              </a:spcAft>
              <a:buNone/>
              <a:defRPr>
                <a:solidFill>
                  <a:srgbClr val="666666"/>
                </a:solidFill>
              </a:defRPr>
            </a:lvl4pPr>
            <a:lvl5pPr lvl="4" rtl="0">
              <a:spcBef>
                <a:spcPts val="0"/>
              </a:spcBef>
              <a:spcAft>
                <a:spcPts val="0"/>
              </a:spcAft>
              <a:buNone/>
              <a:defRPr>
                <a:solidFill>
                  <a:srgbClr val="666666"/>
                </a:solidFill>
              </a:defRPr>
            </a:lvl5pPr>
            <a:lvl6pPr lvl="5" rtl="0">
              <a:spcBef>
                <a:spcPts val="0"/>
              </a:spcBef>
              <a:spcAft>
                <a:spcPts val="0"/>
              </a:spcAft>
              <a:buNone/>
              <a:defRPr>
                <a:solidFill>
                  <a:srgbClr val="666666"/>
                </a:solidFill>
              </a:defRPr>
            </a:lvl6pPr>
            <a:lvl7pPr lvl="6" rtl="0">
              <a:spcBef>
                <a:spcPts val="0"/>
              </a:spcBef>
              <a:spcAft>
                <a:spcPts val="0"/>
              </a:spcAft>
              <a:buNone/>
              <a:defRPr>
                <a:solidFill>
                  <a:srgbClr val="666666"/>
                </a:solidFill>
              </a:defRPr>
            </a:lvl7pPr>
            <a:lvl8pPr lvl="7" rtl="0">
              <a:spcBef>
                <a:spcPts val="0"/>
              </a:spcBef>
              <a:spcAft>
                <a:spcPts val="0"/>
              </a:spcAft>
              <a:buNone/>
              <a:defRPr>
                <a:solidFill>
                  <a:srgbClr val="666666"/>
                </a:solidFill>
              </a:defRPr>
            </a:lvl8pPr>
            <a:lvl9pPr lvl="8" rtl="0">
              <a:spcBef>
                <a:spcPts val="0"/>
              </a:spcBef>
              <a:spcAft>
                <a:spcPts val="0"/>
              </a:spcAft>
              <a:buNone/>
              <a:defRPr>
                <a:solidFill>
                  <a:srgbClr val="666666"/>
                </a:solidFill>
              </a:defRPr>
            </a:lvl9pPr>
          </a:lstStyle>
          <a:p>
            <a:r>
              <a:rPr lang="en-US"/>
              <a:t>Click to edit Master title style</a:t>
            </a:r>
            <a:endParaRPr dirty="0"/>
          </a:p>
        </p:txBody>
      </p:sp>
    </p:spTree>
    <p:extLst>
      <p:ext uri="{BB962C8B-B14F-4D97-AF65-F5344CB8AC3E}">
        <p14:creationId xmlns:p14="http://schemas.microsoft.com/office/powerpoint/2010/main" val="1844868650"/>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ustom Layout 1">
  <p:cSld name="Custom Layout 1">
    <p:spTree>
      <p:nvGrpSpPr>
        <p:cNvPr id="1" name="Shape 93"/>
        <p:cNvGrpSpPr/>
        <p:nvPr/>
      </p:nvGrpSpPr>
      <p:grpSpPr>
        <a:xfrm>
          <a:off x="0" y="0"/>
          <a:ext cx="0" cy="0"/>
          <a:chOff x="0" y="0"/>
          <a:chExt cx="0" cy="0"/>
        </a:xfrm>
      </p:grpSpPr>
      <p:sp>
        <p:nvSpPr>
          <p:cNvPr id="94" name="Google Shape;94;p19"/>
          <p:cNvSpPr txBox="1">
            <a:spLocks noGrp="1"/>
          </p:cNvSpPr>
          <p:nvPr>
            <p:ph type="title"/>
          </p:nvPr>
        </p:nvSpPr>
        <p:spPr>
          <a:xfrm>
            <a:off x="628650" y="273844"/>
            <a:ext cx="7886700" cy="994200"/>
          </a:xfrm>
          <a:prstGeom prst="rect">
            <a:avLst/>
          </a:prstGeom>
        </p:spPr>
        <p:txBody>
          <a:bodyPr spcFirstLastPara="1" wrap="square" lIns="68575" tIns="68575" rIns="68575" bIns="68575" anchor="t" anchorCtr="0">
            <a:noAutofit/>
          </a:bodyPr>
          <a:lstStyle>
            <a:lvl1pPr lvl="0">
              <a:spcBef>
                <a:spcPts val="0"/>
              </a:spcBef>
              <a:spcAft>
                <a:spcPts val="0"/>
              </a:spcAft>
              <a:buNone/>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r>
              <a:rPr lang="en-US"/>
              <a:t>Click to edit Master title style</a:t>
            </a:r>
            <a:endParaRPr/>
          </a:p>
        </p:txBody>
      </p:sp>
      <p:sp>
        <p:nvSpPr>
          <p:cNvPr id="95" name="Google Shape;95;p19"/>
          <p:cNvSpPr/>
          <p:nvPr/>
        </p:nvSpPr>
        <p:spPr>
          <a:xfrm>
            <a:off x="0" y="4268825"/>
            <a:ext cx="9144000" cy="874800"/>
          </a:xfrm>
          <a:prstGeom prst="rect">
            <a:avLst/>
          </a:prstGeom>
          <a:solidFill>
            <a:srgbClr val="0019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9"/>
          <p:cNvSpPr/>
          <p:nvPr/>
        </p:nvSpPr>
        <p:spPr>
          <a:xfrm>
            <a:off x="3000" y="0"/>
            <a:ext cx="9144000" cy="4268700"/>
          </a:xfrm>
          <a:prstGeom prst="rect">
            <a:avLst/>
          </a:prstGeom>
          <a:solidFill>
            <a:srgbClr val="D9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7" name="Google Shape;97;p19"/>
          <p:cNvPicPr preferRelativeResize="0"/>
          <p:nvPr/>
        </p:nvPicPr>
        <p:blipFill>
          <a:blip r:embed="rId2">
            <a:alphaModFix amt="20000"/>
          </a:blip>
          <a:srcRect t="5577" b="5577"/>
          <a:stretch/>
        </p:blipFill>
        <p:spPr>
          <a:xfrm>
            <a:off x="-22000" y="0"/>
            <a:ext cx="4292977" cy="4268702"/>
          </a:xfrm>
          <a:prstGeom prst="rect">
            <a:avLst/>
          </a:prstGeom>
          <a:noFill/>
          <a:ln>
            <a:noFill/>
          </a:ln>
        </p:spPr>
      </p:pic>
      <p:pic>
        <p:nvPicPr>
          <p:cNvPr id="98" name="Google Shape;98;p19"/>
          <p:cNvPicPr preferRelativeResize="0"/>
          <p:nvPr/>
        </p:nvPicPr>
        <p:blipFill>
          <a:blip r:embed="rId3"/>
          <a:srcRect/>
          <a:stretch/>
        </p:blipFill>
        <p:spPr>
          <a:xfrm>
            <a:off x="7734249" y="4512009"/>
            <a:ext cx="1035677" cy="234282"/>
          </a:xfrm>
          <a:prstGeom prst="rect">
            <a:avLst/>
          </a:prstGeom>
          <a:noFill/>
          <a:ln>
            <a:noFill/>
          </a:ln>
        </p:spPr>
      </p:pic>
      <p:sp>
        <p:nvSpPr>
          <p:cNvPr id="99" name="Google Shape;99;p19"/>
          <p:cNvSpPr txBox="1">
            <a:spLocks noGrp="1"/>
          </p:cNvSpPr>
          <p:nvPr>
            <p:ph type="body" idx="1"/>
          </p:nvPr>
        </p:nvSpPr>
        <p:spPr>
          <a:xfrm>
            <a:off x="296950" y="696400"/>
            <a:ext cx="2908200" cy="3151200"/>
          </a:xfrm>
          <a:prstGeom prst="rect">
            <a:avLst/>
          </a:prstGeom>
        </p:spPr>
        <p:txBody>
          <a:bodyPr spcFirstLastPara="1" wrap="square" lIns="68575" tIns="68575" rIns="68575" bIns="68575" anchor="t" anchorCtr="0">
            <a:noAutofit/>
          </a:bodyPr>
          <a:lstStyle>
            <a:lvl1pPr marL="457200" lvl="0" indent="-304800">
              <a:spcBef>
                <a:spcPts val="800"/>
              </a:spcBef>
              <a:spcAft>
                <a:spcPts val="0"/>
              </a:spcAft>
              <a:buClr>
                <a:srgbClr val="434343"/>
              </a:buClr>
              <a:buSzPts val="1200"/>
              <a:buChar char="•"/>
              <a:defRPr sz="1200">
                <a:solidFill>
                  <a:srgbClr val="434343"/>
                </a:solidFill>
              </a:defRPr>
            </a:lvl1pPr>
            <a:lvl2pPr marL="914400" lvl="1" indent="-304800">
              <a:spcBef>
                <a:spcPts val="400"/>
              </a:spcBef>
              <a:spcAft>
                <a:spcPts val="0"/>
              </a:spcAft>
              <a:buClr>
                <a:srgbClr val="434343"/>
              </a:buClr>
              <a:buSzPts val="1200"/>
              <a:buChar char="•"/>
              <a:defRPr sz="1200">
                <a:solidFill>
                  <a:srgbClr val="434343"/>
                </a:solidFill>
              </a:defRPr>
            </a:lvl2pPr>
            <a:lvl3pPr marL="1371600" lvl="2" indent="-304800">
              <a:spcBef>
                <a:spcPts val="400"/>
              </a:spcBef>
              <a:spcAft>
                <a:spcPts val="0"/>
              </a:spcAft>
              <a:buClr>
                <a:srgbClr val="434343"/>
              </a:buClr>
              <a:buSzPts val="1200"/>
              <a:buChar char="•"/>
              <a:defRPr sz="1200">
                <a:solidFill>
                  <a:srgbClr val="434343"/>
                </a:solidFill>
              </a:defRPr>
            </a:lvl3pPr>
            <a:lvl4pPr marL="1828800" lvl="3" indent="-304800">
              <a:spcBef>
                <a:spcPts val="400"/>
              </a:spcBef>
              <a:spcAft>
                <a:spcPts val="0"/>
              </a:spcAft>
              <a:buClr>
                <a:srgbClr val="434343"/>
              </a:buClr>
              <a:buSzPts val="1200"/>
              <a:buChar char="•"/>
              <a:defRPr sz="1200">
                <a:solidFill>
                  <a:srgbClr val="434343"/>
                </a:solidFill>
              </a:defRPr>
            </a:lvl4pPr>
            <a:lvl5pPr marL="2286000" lvl="4" indent="-304800">
              <a:spcBef>
                <a:spcPts val="400"/>
              </a:spcBef>
              <a:spcAft>
                <a:spcPts val="0"/>
              </a:spcAft>
              <a:buClr>
                <a:srgbClr val="434343"/>
              </a:buClr>
              <a:buSzPts val="1200"/>
              <a:buChar char="•"/>
              <a:defRPr sz="1200">
                <a:solidFill>
                  <a:srgbClr val="434343"/>
                </a:solidFill>
              </a:defRPr>
            </a:lvl5pPr>
            <a:lvl6pPr marL="2743200" lvl="5" indent="-304800">
              <a:spcBef>
                <a:spcPts val="400"/>
              </a:spcBef>
              <a:spcAft>
                <a:spcPts val="0"/>
              </a:spcAft>
              <a:buClr>
                <a:srgbClr val="434343"/>
              </a:buClr>
              <a:buSzPts val="1200"/>
              <a:buChar char="•"/>
              <a:defRPr sz="1200">
                <a:solidFill>
                  <a:srgbClr val="434343"/>
                </a:solidFill>
              </a:defRPr>
            </a:lvl6pPr>
            <a:lvl7pPr marL="3200400" lvl="6" indent="-304800">
              <a:spcBef>
                <a:spcPts val="400"/>
              </a:spcBef>
              <a:spcAft>
                <a:spcPts val="0"/>
              </a:spcAft>
              <a:buClr>
                <a:srgbClr val="434343"/>
              </a:buClr>
              <a:buSzPts val="1200"/>
              <a:buChar char="•"/>
              <a:defRPr sz="1200">
                <a:solidFill>
                  <a:srgbClr val="434343"/>
                </a:solidFill>
              </a:defRPr>
            </a:lvl7pPr>
            <a:lvl8pPr marL="3657600" lvl="7" indent="-304800">
              <a:spcBef>
                <a:spcPts val="400"/>
              </a:spcBef>
              <a:spcAft>
                <a:spcPts val="0"/>
              </a:spcAft>
              <a:buClr>
                <a:srgbClr val="434343"/>
              </a:buClr>
              <a:buSzPts val="1200"/>
              <a:buChar char="•"/>
              <a:defRPr sz="1200">
                <a:solidFill>
                  <a:srgbClr val="434343"/>
                </a:solidFill>
              </a:defRPr>
            </a:lvl8pPr>
            <a:lvl9pPr marL="4114800" lvl="8" indent="-304800">
              <a:spcBef>
                <a:spcPts val="400"/>
              </a:spcBef>
              <a:spcAft>
                <a:spcPts val="0"/>
              </a:spcAft>
              <a:buClr>
                <a:srgbClr val="434343"/>
              </a:buClr>
              <a:buSzPts val="1200"/>
              <a:buChar char="•"/>
              <a:defRPr sz="1200">
                <a:solidFill>
                  <a:srgbClr val="434343"/>
                </a:solidFill>
              </a:defRPr>
            </a:lvl9pPr>
          </a:lstStyle>
          <a:p>
            <a:pPr lvl="0"/>
            <a:r>
              <a:rPr lang="en-US"/>
              <a:t>Click to edit Master text styles</a:t>
            </a:r>
          </a:p>
        </p:txBody>
      </p:sp>
      <p:sp>
        <p:nvSpPr>
          <p:cNvPr id="100" name="Google Shape;100;p19"/>
          <p:cNvSpPr txBox="1">
            <a:spLocks noGrp="1"/>
          </p:cNvSpPr>
          <p:nvPr>
            <p:ph type="title" idx="2"/>
          </p:nvPr>
        </p:nvSpPr>
        <p:spPr>
          <a:xfrm>
            <a:off x="3000" y="0"/>
            <a:ext cx="3811200" cy="645000"/>
          </a:xfrm>
          <a:prstGeom prst="rect">
            <a:avLst/>
          </a:prstGeom>
        </p:spPr>
        <p:txBody>
          <a:bodyPr spcFirstLastPara="1" wrap="square" lIns="68575" tIns="68575" rIns="68575" bIns="68575" anchor="t" anchorCtr="0">
            <a:noAutofit/>
          </a:bodyPr>
          <a:lstStyle>
            <a:lvl1pPr lvl="0" algn="r">
              <a:spcBef>
                <a:spcPts val="0"/>
              </a:spcBef>
              <a:spcAft>
                <a:spcPts val="0"/>
              </a:spcAft>
              <a:buNone/>
              <a:defRPr>
                <a:solidFill>
                  <a:srgbClr val="00B0F0"/>
                </a:solidFill>
                <a:latin typeface="+mj-lt"/>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r>
              <a:rPr lang="en-US"/>
              <a:t>Click to edit Master title style</a:t>
            </a:r>
            <a:endParaRPr dirty="0"/>
          </a:p>
        </p:txBody>
      </p:sp>
      <p:sp>
        <p:nvSpPr>
          <p:cNvPr id="101" name="Google Shape;101;p19"/>
          <p:cNvSpPr txBox="1">
            <a:spLocks noGrp="1"/>
          </p:cNvSpPr>
          <p:nvPr>
            <p:ph type="title" idx="3"/>
          </p:nvPr>
        </p:nvSpPr>
        <p:spPr>
          <a:xfrm>
            <a:off x="3954800" y="0"/>
            <a:ext cx="5189100" cy="645000"/>
          </a:xfrm>
          <a:prstGeom prst="rect">
            <a:avLst/>
          </a:prstGeom>
        </p:spPr>
        <p:txBody>
          <a:bodyPr spcFirstLastPara="1" wrap="square" lIns="68575" tIns="68575" rIns="68575" bIns="68575" anchor="t" anchorCtr="0">
            <a:noAutofit/>
          </a:bodyPr>
          <a:lstStyle>
            <a:lvl1pPr lvl="0" rtl="0">
              <a:spcBef>
                <a:spcPts val="0"/>
              </a:spcBef>
              <a:spcAft>
                <a:spcPts val="0"/>
              </a:spcAft>
              <a:buNone/>
              <a:defRPr>
                <a:solidFill>
                  <a:schemeClr val="tx1"/>
                </a:solidFill>
                <a:latin typeface="+mj-l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r>
              <a:rPr lang="en-US"/>
              <a:t>Click to edit Master title style</a:t>
            </a:r>
            <a:endParaRPr dirty="0"/>
          </a:p>
        </p:txBody>
      </p:sp>
    </p:spTree>
    <p:extLst>
      <p:ext uri="{BB962C8B-B14F-4D97-AF65-F5344CB8AC3E}">
        <p14:creationId xmlns:p14="http://schemas.microsoft.com/office/powerpoint/2010/main" val="3836859635"/>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End Slide">
  <p:cSld name="End Slide">
    <p:spTree>
      <p:nvGrpSpPr>
        <p:cNvPr id="1" name="Shape 102"/>
        <p:cNvGrpSpPr/>
        <p:nvPr/>
      </p:nvGrpSpPr>
      <p:grpSpPr>
        <a:xfrm>
          <a:off x="0" y="0"/>
          <a:ext cx="0" cy="0"/>
          <a:chOff x="0" y="0"/>
          <a:chExt cx="0" cy="0"/>
        </a:xfrm>
      </p:grpSpPr>
      <p:sp>
        <p:nvSpPr>
          <p:cNvPr id="103" name="Google Shape;103;p20"/>
          <p:cNvSpPr/>
          <p:nvPr/>
        </p:nvSpPr>
        <p:spPr>
          <a:xfrm>
            <a:off x="-9525" y="-9525"/>
            <a:ext cx="9144000" cy="5143500"/>
          </a:xfrm>
          <a:prstGeom prst="rect">
            <a:avLst/>
          </a:prstGeom>
          <a:solidFill>
            <a:srgbClr val="0019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4" name="Google Shape;104;p20"/>
          <p:cNvPicPr preferRelativeResize="0"/>
          <p:nvPr/>
        </p:nvPicPr>
        <p:blipFill>
          <a:blip r:embed="rId2"/>
          <a:srcRect/>
          <a:stretch/>
        </p:blipFill>
        <p:spPr>
          <a:xfrm>
            <a:off x="4002378" y="2052475"/>
            <a:ext cx="1001745" cy="1121124"/>
          </a:xfrm>
          <a:prstGeom prst="rect">
            <a:avLst/>
          </a:prstGeom>
          <a:noFill/>
          <a:ln>
            <a:noFill/>
          </a:ln>
        </p:spPr>
      </p:pic>
    </p:spTree>
    <p:extLst>
      <p:ext uri="{BB962C8B-B14F-4D97-AF65-F5344CB8AC3E}">
        <p14:creationId xmlns:p14="http://schemas.microsoft.com/office/powerpoint/2010/main" val="51825635"/>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200"/>
          </a:xfrm>
          <a:prstGeom prst="rect">
            <a:avLst/>
          </a:prstGeom>
          <a:noFill/>
          <a:ln>
            <a:noFill/>
          </a:ln>
        </p:spPr>
        <p:txBody>
          <a:bodyPr spcFirstLastPara="1" wrap="square" lIns="68575" tIns="68575" rIns="68575" bIns="68575" anchor="ctr" anchorCtr="0">
            <a:noAutofit/>
          </a:bodyPr>
          <a:lstStyle>
            <a:lvl1pPr marL="0" marR="0" lvl="0" indent="0" algn="l" rtl="0">
              <a:lnSpc>
                <a:spcPct val="90000"/>
              </a:lnSpc>
              <a:spcBef>
                <a:spcPts val="0"/>
              </a:spcBef>
              <a:spcAft>
                <a:spcPts val="0"/>
              </a:spcAft>
              <a:buClr>
                <a:schemeClr val="dk1"/>
              </a:buClr>
              <a:buSzPts val="1100"/>
              <a:buFont typeface="Muli"/>
              <a:buNone/>
              <a:defRPr sz="3300" i="0" u="none" strike="noStrike" cap="none">
                <a:solidFill>
                  <a:schemeClr val="dk1"/>
                </a:solidFill>
                <a:latin typeface="Muli"/>
                <a:ea typeface="Muli"/>
                <a:cs typeface="Muli"/>
                <a:sym typeface="Muli"/>
              </a:defRPr>
            </a:lvl1pPr>
            <a:lvl2pPr lvl="1" indent="0" rtl="0">
              <a:spcBef>
                <a:spcPts val="0"/>
              </a:spcBef>
              <a:spcAft>
                <a:spcPts val="0"/>
              </a:spcAft>
              <a:buSzPts val="1100"/>
              <a:buNone/>
              <a:defRPr sz="1400"/>
            </a:lvl2pPr>
            <a:lvl3pPr lvl="2" indent="0" rtl="0">
              <a:spcBef>
                <a:spcPts val="0"/>
              </a:spcBef>
              <a:spcAft>
                <a:spcPts val="0"/>
              </a:spcAft>
              <a:buSzPts val="1100"/>
              <a:buNone/>
              <a:defRPr sz="1400"/>
            </a:lvl3pPr>
            <a:lvl4pPr lvl="3" indent="0" rtl="0">
              <a:spcBef>
                <a:spcPts val="0"/>
              </a:spcBef>
              <a:spcAft>
                <a:spcPts val="0"/>
              </a:spcAft>
              <a:buSzPts val="1100"/>
              <a:buNone/>
              <a:defRPr sz="1400"/>
            </a:lvl4pPr>
            <a:lvl5pPr lvl="4" indent="0" rtl="0">
              <a:spcBef>
                <a:spcPts val="0"/>
              </a:spcBef>
              <a:spcAft>
                <a:spcPts val="0"/>
              </a:spcAft>
              <a:buSzPts val="1100"/>
              <a:buNone/>
              <a:defRPr sz="1400"/>
            </a:lvl5pPr>
            <a:lvl6pPr lvl="5" indent="0" rtl="0">
              <a:spcBef>
                <a:spcPts val="0"/>
              </a:spcBef>
              <a:spcAft>
                <a:spcPts val="0"/>
              </a:spcAft>
              <a:buSzPts val="1100"/>
              <a:buNone/>
              <a:defRPr sz="1400"/>
            </a:lvl6pPr>
            <a:lvl7pPr lvl="6" indent="0" rtl="0">
              <a:spcBef>
                <a:spcPts val="0"/>
              </a:spcBef>
              <a:spcAft>
                <a:spcPts val="0"/>
              </a:spcAft>
              <a:buSzPts val="1100"/>
              <a:buNone/>
              <a:defRPr sz="1400"/>
            </a:lvl7pPr>
            <a:lvl8pPr lvl="7" indent="0" rtl="0">
              <a:spcBef>
                <a:spcPts val="0"/>
              </a:spcBef>
              <a:spcAft>
                <a:spcPts val="0"/>
              </a:spcAft>
              <a:buSzPts val="1100"/>
              <a:buNone/>
              <a:defRPr sz="1400"/>
            </a:lvl8pPr>
            <a:lvl9pPr lvl="8" indent="0" rtl="0">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628650" y="1369219"/>
            <a:ext cx="7886700" cy="3263400"/>
          </a:xfrm>
          <a:prstGeom prst="rect">
            <a:avLst/>
          </a:prstGeom>
          <a:noFill/>
          <a:ln>
            <a:noFill/>
          </a:ln>
        </p:spPr>
        <p:txBody>
          <a:bodyPr spcFirstLastPara="1" wrap="square" lIns="68575" tIns="68575" rIns="68575" bIns="68575" anchor="t" anchorCtr="0">
            <a:noAutofit/>
          </a:bodyPr>
          <a:lstStyle>
            <a:lvl1pPr marL="457200" marR="0" lvl="0" indent="-361950" algn="l" rtl="0">
              <a:lnSpc>
                <a:spcPct val="90000"/>
              </a:lnSpc>
              <a:spcBef>
                <a:spcPts val="800"/>
              </a:spcBef>
              <a:spcAft>
                <a:spcPts val="0"/>
              </a:spcAft>
              <a:buClr>
                <a:schemeClr val="dk1"/>
              </a:buClr>
              <a:buSzPts val="2100"/>
              <a:buFont typeface="Muli"/>
              <a:buChar char="•"/>
              <a:defRPr sz="2100" i="0" u="none" strike="noStrike" cap="none">
                <a:solidFill>
                  <a:schemeClr val="dk1"/>
                </a:solidFill>
                <a:latin typeface="Muli"/>
                <a:ea typeface="Muli"/>
                <a:cs typeface="Muli"/>
                <a:sym typeface="Muli"/>
              </a:defRPr>
            </a:lvl1pPr>
            <a:lvl2pPr marL="914400" marR="0" lvl="1" indent="-342900" algn="l" rtl="0">
              <a:lnSpc>
                <a:spcPct val="90000"/>
              </a:lnSpc>
              <a:spcBef>
                <a:spcPts val="400"/>
              </a:spcBef>
              <a:spcAft>
                <a:spcPts val="0"/>
              </a:spcAft>
              <a:buClr>
                <a:schemeClr val="dk1"/>
              </a:buClr>
              <a:buSzPts val="1800"/>
              <a:buFont typeface="Muli"/>
              <a:buChar char="•"/>
              <a:defRPr sz="1800" i="0" u="none" strike="noStrike" cap="none">
                <a:solidFill>
                  <a:schemeClr val="dk1"/>
                </a:solidFill>
                <a:latin typeface="Muli"/>
                <a:ea typeface="Muli"/>
                <a:cs typeface="Muli"/>
                <a:sym typeface="Muli"/>
              </a:defRPr>
            </a:lvl2pPr>
            <a:lvl3pPr marL="1371600" marR="0" lvl="2" indent="-323850" algn="l" rtl="0">
              <a:lnSpc>
                <a:spcPct val="90000"/>
              </a:lnSpc>
              <a:spcBef>
                <a:spcPts val="400"/>
              </a:spcBef>
              <a:spcAft>
                <a:spcPts val="0"/>
              </a:spcAft>
              <a:buClr>
                <a:schemeClr val="dk1"/>
              </a:buClr>
              <a:buSzPts val="1500"/>
              <a:buFont typeface="Muli"/>
              <a:buChar char="•"/>
              <a:defRPr sz="1500" i="0" u="none" strike="noStrike" cap="none">
                <a:solidFill>
                  <a:schemeClr val="dk1"/>
                </a:solidFill>
                <a:latin typeface="Muli"/>
                <a:ea typeface="Muli"/>
                <a:cs typeface="Muli"/>
                <a:sym typeface="Muli"/>
              </a:defRPr>
            </a:lvl3pPr>
            <a:lvl4pPr marL="1828800" marR="0" lvl="3" indent="-317500" algn="l" rtl="0">
              <a:lnSpc>
                <a:spcPct val="90000"/>
              </a:lnSpc>
              <a:spcBef>
                <a:spcPts val="400"/>
              </a:spcBef>
              <a:spcAft>
                <a:spcPts val="0"/>
              </a:spcAft>
              <a:buClr>
                <a:schemeClr val="dk1"/>
              </a:buClr>
              <a:buSzPts val="1400"/>
              <a:buFont typeface="Muli"/>
              <a:buChar char="•"/>
              <a:defRPr sz="1400" i="0" u="none" strike="noStrike" cap="none">
                <a:solidFill>
                  <a:schemeClr val="dk1"/>
                </a:solidFill>
                <a:latin typeface="Muli"/>
                <a:ea typeface="Muli"/>
                <a:cs typeface="Muli"/>
                <a:sym typeface="Muli"/>
              </a:defRPr>
            </a:lvl4pPr>
            <a:lvl5pPr marL="2286000" marR="0" lvl="4" indent="-317500" algn="l" rtl="0">
              <a:lnSpc>
                <a:spcPct val="90000"/>
              </a:lnSpc>
              <a:spcBef>
                <a:spcPts val="400"/>
              </a:spcBef>
              <a:spcAft>
                <a:spcPts val="0"/>
              </a:spcAft>
              <a:buClr>
                <a:schemeClr val="dk1"/>
              </a:buClr>
              <a:buSzPts val="1400"/>
              <a:buFont typeface="Muli"/>
              <a:buChar char="•"/>
              <a:defRPr sz="1400" i="0" u="none" strike="noStrike" cap="none">
                <a:solidFill>
                  <a:schemeClr val="dk1"/>
                </a:solidFill>
                <a:latin typeface="Muli"/>
                <a:ea typeface="Muli"/>
                <a:cs typeface="Muli"/>
                <a:sym typeface="Muli"/>
              </a:defRPr>
            </a:lvl5pPr>
            <a:lvl6pPr marL="2743200" marR="0" lvl="5" indent="-317500" algn="l" rtl="0">
              <a:lnSpc>
                <a:spcPct val="90000"/>
              </a:lnSpc>
              <a:spcBef>
                <a:spcPts val="400"/>
              </a:spcBef>
              <a:spcAft>
                <a:spcPts val="0"/>
              </a:spcAft>
              <a:buClr>
                <a:schemeClr val="dk1"/>
              </a:buClr>
              <a:buSzPts val="1400"/>
              <a:buFont typeface="Muli"/>
              <a:buChar char="•"/>
              <a:defRPr sz="1400" i="0" u="none" strike="noStrike" cap="none">
                <a:solidFill>
                  <a:schemeClr val="dk1"/>
                </a:solidFill>
                <a:latin typeface="Muli"/>
                <a:ea typeface="Muli"/>
                <a:cs typeface="Muli"/>
                <a:sym typeface="Muli"/>
              </a:defRPr>
            </a:lvl6pPr>
            <a:lvl7pPr marL="3200400" marR="0" lvl="6" indent="-317500" algn="l" rtl="0">
              <a:lnSpc>
                <a:spcPct val="90000"/>
              </a:lnSpc>
              <a:spcBef>
                <a:spcPts val="400"/>
              </a:spcBef>
              <a:spcAft>
                <a:spcPts val="0"/>
              </a:spcAft>
              <a:buClr>
                <a:schemeClr val="dk1"/>
              </a:buClr>
              <a:buSzPts val="1400"/>
              <a:buFont typeface="Muli"/>
              <a:buChar char="•"/>
              <a:defRPr sz="1400" i="0" u="none" strike="noStrike" cap="none">
                <a:solidFill>
                  <a:schemeClr val="dk1"/>
                </a:solidFill>
                <a:latin typeface="Muli"/>
                <a:ea typeface="Muli"/>
                <a:cs typeface="Muli"/>
                <a:sym typeface="Muli"/>
              </a:defRPr>
            </a:lvl7pPr>
            <a:lvl8pPr marL="3657600" marR="0" lvl="7" indent="-317500" algn="l" rtl="0">
              <a:lnSpc>
                <a:spcPct val="90000"/>
              </a:lnSpc>
              <a:spcBef>
                <a:spcPts val="400"/>
              </a:spcBef>
              <a:spcAft>
                <a:spcPts val="0"/>
              </a:spcAft>
              <a:buClr>
                <a:schemeClr val="dk1"/>
              </a:buClr>
              <a:buSzPts val="1400"/>
              <a:buFont typeface="Muli"/>
              <a:buChar char="•"/>
              <a:defRPr sz="1400" i="0" u="none" strike="noStrike" cap="none">
                <a:solidFill>
                  <a:schemeClr val="dk1"/>
                </a:solidFill>
                <a:latin typeface="Muli"/>
                <a:ea typeface="Muli"/>
                <a:cs typeface="Muli"/>
                <a:sym typeface="Muli"/>
              </a:defRPr>
            </a:lvl8pPr>
            <a:lvl9pPr marL="4114800" marR="0" lvl="8" indent="-317500" algn="l" rtl="0">
              <a:lnSpc>
                <a:spcPct val="90000"/>
              </a:lnSpc>
              <a:spcBef>
                <a:spcPts val="400"/>
              </a:spcBef>
              <a:spcAft>
                <a:spcPts val="0"/>
              </a:spcAft>
              <a:buClr>
                <a:schemeClr val="dk1"/>
              </a:buClr>
              <a:buSzPts val="1400"/>
              <a:buFont typeface="Muli"/>
              <a:buChar char="•"/>
              <a:defRPr sz="1400" i="0" u="none" strike="noStrike" cap="none">
                <a:solidFill>
                  <a:schemeClr val="dk1"/>
                </a:solidFill>
                <a:latin typeface="Muli"/>
                <a:ea typeface="Muli"/>
                <a:cs typeface="Muli"/>
                <a:sym typeface="Muli"/>
              </a:defRPr>
            </a:lvl9pPr>
          </a:lstStyle>
          <a:p>
            <a:endParaRPr/>
          </a:p>
        </p:txBody>
      </p:sp>
      <p:sp>
        <p:nvSpPr>
          <p:cNvPr id="53" name="Google Shape;53;p13"/>
          <p:cNvSpPr txBox="1">
            <a:spLocks noGrp="1"/>
          </p:cNvSpPr>
          <p:nvPr>
            <p:ph type="dt" idx="10"/>
          </p:nvPr>
        </p:nvSpPr>
        <p:spPr>
          <a:xfrm>
            <a:off x="628650" y="4767263"/>
            <a:ext cx="2057400" cy="273900"/>
          </a:xfrm>
          <a:prstGeom prst="rect">
            <a:avLst/>
          </a:prstGeom>
          <a:noFill/>
          <a:ln>
            <a:noFill/>
          </a:ln>
        </p:spPr>
        <p:txBody>
          <a:bodyPr spcFirstLastPara="1" wrap="square" lIns="68575" tIns="68575" rIns="68575" bIns="68575" anchor="ctr" anchorCtr="0">
            <a:noAutofit/>
          </a:bodyPr>
          <a:lstStyle>
            <a:lvl1pPr marL="0" marR="0" lvl="0" indent="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3028950" y="4767263"/>
            <a:ext cx="3086100" cy="273900"/>
          </a:xfrm>
          <a:prstGeom prst="rect">
            <a:avLst/>
          </a:prstGeom>
          <a:noFill/>
          <a:ln>
            <a:noFill/>
          </a:ln>
        </p:spPr>
        <p:txBody>
          <a:bodyPr spcFirstLastPara="1" wrap="square" lIns="68575" tIns="68575" rIns="68575" bIns="68575" anchor="ctr" anchorCtr="0">
            <a:noAutofit/>
          </a:bodyPr>
          <a:lstStyle>
            <a:lvl1pPr marL="0" marR="0" lvl="0" indent="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297694168"/>
      </p:ext>
    </p:extLst>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30037-C898-42B0-A543-86DF02973835}"/>
              </a:ext>
            </a:extLst>
          </p:cNvPr>
          <p:cNvSpPr>
            <a:spLocks noGrp="1"/>
          </p:cNvSpPr>
          <p:nvPr>
            <p:ph type="title"/>
          </p:nvPr>
        </p:nvSpPr>
        <p:spPr/>
        <p:txBody>
          <a:bodyPr/>
          <a:lstStyle/>
          <a:p>
            <a:r>
              <a:rPr lang="en-NZ" dirty="0"/>
              <a:t>Starting a Session</a:t>
            </a:r>
          </a:p>
        </p:txBody>
      </p:sp>
      <p:sp>
        <p:nvSpPr>
          <p:cNvPr id="3" name="Title 2">
            <a:extLst>
              <a:ext uri="{FF2B5EF4-FFF2-40B4-BE49-F238E27FC236}">
                <a16:creationId xmlns:a16="http://schemas.microsoft.com/office/drawing/2014/main" id="{E1ABDBDC-3E14-4E8C-A21D-3BE6E7758AF4}"/>
              </a:ext>
            </a:extLst>
          </p:cNvPr>
          <p:cNvSpPr>
            <a:spLocks noGrp="1"/>
          </p:cNvSpPr>
          <p:nvPr>
            <p:ph type="title" idx="2"/>
          </p:nvPr>
        </p:nvSpPr>
        <p:spPr>
          <a:xfrm>
            <a:off x="5954550" y="3558275"/>
            <a:ext cx="2261603" cy="993300"/>
          </a:xfrm>
        </p:spPr>
        <p:txBody>
          <a:bodyPr/>
          <a:lstStyle/>
          <a:p>
            <a:r>
              <a:rPr lang="en-NZ" dirty="0"/>
              <a:t>Solo Wearable</a:t>
            </a:r>
          </a:p>
        </p:txBody>
      </p:sp>
    </p:spTree>
    <p:extLst>
      <p:ext uri="{BB962C8B-B14F-4D97-AF65-F5344CB8AC3E}">
        <p14:creationId xmlns:p14="http://schemas.microsoft.com/office/powerpoint/2010/main" val="920499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4754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0480B-D0BE-4615-A0BF-BD8CE69E78AB}"/>
              </a:ext>
            </a:extLst>
          </p:cNvPr>
          <p:cNvSpPr>
            <a:spLocks noGrp="1"/>
          </p:cNvSpPr>
          <p:nvPr>
            <p:ph type="title"/>
          </p:nvPr>
        </p:nvSpPr>
        <p:spPr/>
        <p:txBody>
          <a:bodyPr/>
          <a:lstStyle/>
          <a:p>
            <a:r>
              <a:rPr lang="en-NZ" dirty="0"/>
              <a:t>Starting a Session</a:t>
            </a:r>
          </a:p>
        </p:txBody>
      </p:sp>
      <p:sp>
        <p:nvSpPr>
          <p:cNvPr id="3" name="Text Placeholder 2">
            <a:extLst>
              <a:ext uri="{FF2B5EF4-FFF2-40B4-BE49-F238E27FC236}">
                <a16:creationId xmlns:a16="http://schemas.microsoft.com/office/drawing/2014/main" id="{C5302BCB-4A72-4ABA-A920-88A6F1FDA583}"/>
              </a:ext>
            </a:extLst>
          </p:cNvPr>
          <p:cNvSpPr>
            <a:spLocks noGrp="1"/>
          </p:cNvSpPr>
          <p:nvPr>
            <p:ph type="body" idx="1"/>
          </p:nvPr>
        </p:nvSpPr>
        <p:spPr/>
        <p:txBody>
          <a:bodyPr/>
          <a:lstStyle/>
          <a:p>
            <a:pPr marL="152400" indent="0">
              <a:buNone/>
            </a:pPr>
            <a:r>
              <a:rPr lang="en-NZ" dirty="0"/>
              <a:t>A Session is a period of time started and ended by you as the Solo Wearable user, during which Solo may share your location with your Organisation and prompt you to confirm that you’re safe - that is, Check-in.</a:t>
            </a:r>
          </a:p>
          <a:p>
            <a:pPr marL="152400" indent="0">
              <a:buNone/>
            </a:pPr>
            <a:r>
              <a:rPr lang="en-NZ" dirty="0"/>
              <a:t>This guide shows how to start a Session.</a:t>
            </a:r>
          </a:p>
        </p:txBody>
      </p:sp>
      <p:sp>
        <p:nvSpPr>
          <p:cNvPr id="4" name="Title 3">
            <a:extLst>
              <a:ext uri="{FF2B5EF4-FFF2-40B4-BE49-F238E27FC236}">
                <a16:creationId xmlns:a16="http://schemas.microsoft.com/office/drawing/2014/main" id="{A48D10B8-8631-4AFE-B0C0-546AC9265033}"/>
              </a:ext>
            </a:extLst>
          </p:cNvPr>
          <p:cNvSpPr>
            <a:spLocks noGrp="1"/>
          </p:cNvSpPr>
          <p:nvPr>
            <p:ph type="title" idx="2"/>
          </p:nvPr>
        </p:nvSpPr>
        <p:spPr/>
        <p:txBody>
          <a:bodyPr/>
          <a:lstStyle/>
          <a:p>
            <a:r>
              <a:rPr lang="en-NZ" dirty="0"/>
              <a:t>Introduction</a:t>
            </a:r>
          </a:p>
        </p:txBody>
      </p:sp>
      <p:pic>
        <p:nvPicPr>
          <p:cNvPr id="5" name="Google Shape;162;p28">
            <a:extLst>
              <a:ext uri="{FF2B5EF4-FFF2-40B4-BE49-F238E27FC236}">
                <a16:creationId xmlns:a16="http://schemas.microsoft.com/office/drawing/2014/main" id="{B7D09916-8E64-4887-8FAA-71C490538C9F}"/>
              </a:ext>
            </a:extLst>
          </p:cNvPr>
          <p:cNvPicPr preferRelativeResize="0"/>
          <p:nvPr/>
        </p:nvPicPr>
        <p:blipFill>
          <a:blip r:embed="rId2"/>
          <a:srcRect/>
          <a:stretch/>
        </p:blipFill>
        <p:spPr>
          <a:xfrm>
            <a:off x="3415675" y="1307077"/>
            <a:ext cx="5601950" cy="3151096"/>
          </a:xfrm>
          <a:prstGeom prst="rect">
            <a:avLst/>
          </a:prstGeom>
          <a:noFill/>
          <a:ln w="19050" cap="flat" cmpd="sng">
            <a:solidFill>
              <a:srgbClr val="999999"/>
            </a:solidFill>
            <a:prstDash val="solid"/>
            <a:round/>
            <a:headEnd type="none" w="sm" len="sm"/>
            <a:tailEnd type="none" w="sm" len="sm"/>
          </a:ln>
        </p:spPr>
      </p:pic>
    </p:spTree>
    <p:extLst>
      <p:ext uri="{BB962C8B-B14F-4D97-AF65-F5344CB8AC3E}">
        <p14:creationId xmlns:p14="http://schemas.microsoft.com/office/powerpoint/2010/main" val="1394693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B068C-A96D-4C94-ABD6-692A4B7D79C5}"/>
              </a:ext>
            </a:extLst>
          </p:cNvPr>
          <p:cNvSpPr>
            <a:spLocks noGrp="1"/>
          </p:cNvSpPr>
          <p:nvPr>
            <p:ph type="title"/>
          </p:nvPr>
        </p:nvSpPr>
        <p:spPr/>
        <p:txBody>
          <a:bodyPr/>
          <a:lstStyle/>
          <a:p>
            <a:r>
              <a:rPr lang="en-NZ" dirty="0"/>
              <a:t>Starting a Session</a:t>
            </a:r>
          </a:p>
        </p:txBody>
      </p:sp>
      <p:sp>
        <p:nvSpPr>
          <p:cNvPr id="3" name="Text Placeholder 2">
            <a:extLst>
              <a:ext uri="{FF2B5EF4-FFF2-40B4-BE49-F238E27FC236}">
                <a16:creationId xmlns:a16="http://schemas.microsoft.com/office/drawing/2014/main" id="{3C5BF84A-9004-4CC9-8A67-FCFE494DC279}"/>
              </a:ext>
            </a:extLst>
          </p:cNvPr>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NZ" sz="1200" dirty="0">
                <a:latin typeface="+mn-lt"/>
                <a:ea typeface="Roboto"/>
                <a:cs typeface="Roboto"/>
                <a:sym typeface="Roboto"/>
              </a:rPr>
              <a:t>From your wearable device, either </a:t>
            </a:r>
            <a:r>
              <a:rPr lang="en-NZ" sz="1200" b="1" dirty="0">
                <a:latin typeface="+mn-lt"/>
                <a:ea typeface="Roboto"/>
                <a:cs typeface="Roboto"/>
                <a:sym typeface="Roboto"/>
              </a:rPr>
              <a:t>tap </a:t>
            </a:r>
            <a:r>
              <a:rPr lang="en-NZ" sz="1200" dirty="0">
                <a:latin typeface="+mn-lt"/>
                <a:ea typeface="Roboto"/>
                <a:cs typeface="Roboto"/>
                <a:sym typeface="Roboto"/>
              </a:rPr>
              <a:t>the Solo app icon and </a:t>
            </a:r>
            <a:r>
              <a:rPr lang="en-NZ" sz="1200" b="1" dirty="0">
                <a:latin typeface="+mn-lt"/>
                <a:ea typeface="Roboto"/>
                <a:cs typeface="Roboto"/>
                <a:sym typeface="Roboto"/>
              </a:rPr>
              <a:t>Tap </a:t>
            </a:r>
            <a:r>
              <a:rPr lang="en-NZ" sz="1200" i="1" dirty="0">
                <a:latin typeface="+mn-lt"/>
                <a:ea typeface="Roboto"/>
                <a:cs typeface="Roboto"/>
                <a:sym typeface="Roboto"/>
              </a:rPr>
              <a:t>Start Session</a:t>
            </a:r>
            <a:r>
              <a:rPr lang="en-NZ" sz="1200" dirty="0">
                <a:latin typeface="+mn-lt"/>
                <a:ea typeface="Roboto"/>
                <a:cs typeface="Roboto"/>
                <a:sym typeface="Roboto"/>
              </a:rPr>
              <a:t>…</a:t>
            </a:r>
          </a:p>
        </p:txBody>
      </p:sp>
      <p:sp>
        <p:nvSpPr>
          <p:cNvPr id="4" name="Title 3">
            <a:extLst>
              <a:ext uri="{FF2B5EF4-FFF2-40B4-BE49-F238E27FC236}">
                <a16:creationId xmlns:a16="http://schemas.microsoft.com/office/drawing/2014/main" id="{A3A88899-FD6A-4C3D-B765-0FDEF1661EEE}"/>
              </a:ext>
            </a:extLst>
          </p:cNvPr>
          <p:cNvSpPr>
            <a:spLocks noGrp="1"/>
          </p:cNvSpPr>
          <p:nvPr>
            <p:ph type="title" idx="2"/>
          </p:nvPr>
        </p:nvSpPr>
        <p:spPr/>
        <p:txBody>
          <a:bodyPr/>
          <a:lstStyle/>
          <a:p>
            <a:r>
              <a:rPr lang="en-NZ" dirty="0"/>
              <a:t>Via the Solo App icon</a:t>
            </a:r>
          </a:p>
        </p:txBody>
      </p:sp>
      <p:cxnSp>
        <p:nvCxnSpPr>
          <p:cNvPr id="5" name="Google Shape;179;p29">
            <a:extLst>
              <a:ext uri="{FF2B5EF4-FFF2-40B4-BE49-F238E27FC236}">
                <a16:creationId xmlns:a16="http://schemas.microsoft.com/office/drawing/2014/main" id="{D9A35206-2070-44D1-AE20-E095B12549F9}"/>
              </a:ext>
            </a:extLst>
          </p:cNvPr>
          <p:cNvCxnSpPr/>
          <p:nvPr/>
        </p:nvCxnSpPr>
        <p:spPr>
          <a:xfrm>
            <a:off x="5956266" y="2932259"/>
            <a:ext cx="441900" cy="0"/>
          </a:xfrm>
          <a:prstGeom prst="straightConnector1">
            <a:avLst/>
          </a:prstGeom>
          <a:noFill/>
          <a:ln w="38100" cap="flat" cmpd="sng">
            <a:solidFill>
              <a:srgbClr val="E9722F"/>
            </a:solidFill>
            <a:prstDash val="solid"/>
            <a:round/>
            <a:headEnd type="none" w="med" len="med"/>
            <a:tailEnd type="triangle" w="med" len="med"/>
          </a:ln>
        </p:spPr>
      </p:cxnSp>
      <p:pic>
        <p:nvPicPr>
          <p:cNvPr id="6" name="Google Shape;180;p29">
            <a:extLst>
              <a:ext uri="{FF2B5EF4-FFF2-40B4-BE49-F238E27FC236}">
                <a16:creationId xmlns:a16="http://schemas.microsoft.com/office/drawing/2014/main" id="{95C8A520-D5D1-478B-A4EE-94E45053B4AA}"/>
              </a:ext>
            </a:extLst>
          </p:cNvPr>
          <p:cNvPicPr preferRelativeResize="0"/>
          <p:nvPr/>
        </p:nvPicPr>
        <p:blipFill rotWithShape="1">
          <a:blip r:embed="rId2"/>
          <a:srcRect l="12903" t="3833" r="59085" b="17319"/>
          <a:stretch/>
        </p:blipFill>
        <p:spPr>
          <a:xfrm>
            <a:off x="3735250" y="1100150"/>
            <a:ext cx="2078434" cy="3291100"/>
          </a:xfrm>
          <a:prstGeom prst="rect">
            <a:avLst/>
          </a:prstGeom>
          <a:noFill/>
          <a:ln w="19050" cap="flat" cmpd="sng">
            <a:solidFill>
              <a:srgbClr val="999999"/>
            </a:solidFill>
            <a:prstDash val="solid"/>
            <a:round/>
            <a:headEnd type="none" w="sm" len="sm"/>
            <a:tailEnd type="none" w="sm" len="sm"/>
          </a:ln>
        </p:spPr>
      </p:pic>
      <p:pic>
        <p:nvPicPr>
          <p:cNvPr id="7" name="Google Shape;181;p29">
            <a:extLst>
              <a:ext uri="{FF2B5EF4-FFF2-40B4-BE49-F238E27FC236}">
                <a16:creationId xmlns:a16="http://schemas.microsoft.com/office/drawing/2014/main" id="{19FD88E4-2C50-4480-A33C-559A2B69FB91}"/>
              </a:ext>
            </a:extLst>
          </p:cNvPr>
          <p:cNvPicPr preferRelativeResize="0"/>
          <p:nvPr/>
        </p:nvPicPr>
        <p:blipFill rotWithShape="1">
          <a:blip r:embed="rId3"/>
          <a:srcRect l="11811" t="2575" r="59120" b="15596"/>
          <a:stretch/>
        </p:blipFill>
        <p:spPr>
          <a:xfrm>
            <a:off x="6487790" y="1100150"/>
            <a:ext cx="2078435" cy="3291100"/>
          </a:xfrm>
          <a:prstGeom prst="rect">
            <a:avLst/>
          </a:prstGeom>
          <a:noFill/>
          <a:ln w="19050" cap="flat" cmpd="sng">
            <a:solidFill>
              <a:srgbClr val="999999"/>
            </a:solidFill>
            <a:prstDash val="solid"/>
            <a:round/>
            <a:headEnd type="none" w="sm" len="sm"/>
            <a:tailEnd type="none" w="sm" len="sm"/>
          </a:ln>
        </p:spPr>
      </p:pic>
      <p:sp>
        <p:nvSpPr>
          <p:cNvPr id="8" name="Google Shape;182;p29">
            <a:extLst>
              <a:ext uri="{FF2B5EF4-FFF2-40B4-BE49-F238E27FC236}">
                <a16:creationId xmlns:a16="http://schemas.microsoft.com/office/drawing/2014/main" id="{D6C84507-0834-48F9-A5DC-4E975B7E56FA}"/>
              </a:ext>
            </a:extLst>
          </p:cNvPr>
          <p:cNvSpPr/>
          <p:nvPr/>
        </p:nvSpPr>
        <p:spPr>
          <a:xfrm>
            <a:off x="4774964" y="2218823"/>
            <a:ext cx="413700" cy="4044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5383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C8709-9058-4D7F-B278-C22B5BE2EAE8}"/>
              </a:ext>
            </a:extLst>
          </p:cNvPr>
          <p:cNvSpPr>
            <a:spLocks noGrp="1"/>
          </p:cNvSpPr>
          <p:nvPr>
            <p:ph type="title"/>
          </p:nvPr>
        </p:nvSpPr>
        <p:spPr/>
        <p:txBody>
          <a:bodyPr/>
          <a:lstStyle/>
          <a:p>
            <a:r>
              <a:rPr lang="en-NZ" dirty="0"/>
              <a:t>Starting a Session</a:t>
            </a:r>
          </a:p>
        </p:txBody>
      </p:sp>
      <p:sp>
        <p:nvSpPr>
          <p:cNvPr id="3" name="Text Placeholder 2">
            <a:extLst>
              <a:ext uri="{FF2B5EF4-FFF2-40B4-BE49-F238E27FC236}">
                <a16:creationId xmlns:a16="http://schemas.microsoft.com/office/drawing/2014/main" id="{02781E2C-6015-4063-9BB9-76DF17E26C28}"/>
              </a:ext>
            </a:extLst>
          </p:cNvPr>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NZ" sz="1200" dirty="0">
                <a:latin typeface="+mn-lt"/>
                <a:ea typeface="Roboto"/>
                <a:cs typeface="Roboto"/>
                <a:sym typeface="Roboto"/>
              </a:rPr>
              <a:t>OR, if using a Solo Watch face, </a:t>
            </a:r>
            <a:r>
              <a:rPr lang="en-NZ" b="1" dirty="0">
                <a:latin typeface="+mn-lt"/>
                <a:ea typeface="Roboto"/>
                <a:cs typeface="Roboto"/>
                <a:sym typeface="Roboto"/>
              </a:rPr>
              <a:t>t</a:t>
            </a:r>
            <a:r>
              <a:rPr lang="en-NZ" sz="1200" b="1" dirty="0">
                <a:latin typeface="+mn-lt"/>
                <a:ea typeface="Roboto"/>
                <a:cs typeface="Roboto"/>
                <a:sym typeface="Roboto"/>
              </a:rPr>
              <a:t>ap </a:t>
            </a:r>
            <a:r>
              <a:rPr lang="en-NZ" sz="1200" i="1" dirty="0">
                <a:latin typeface="+mn-lt"/>
                <a:ea typeface="Roboto"/>
                <a:cs typeface="Roboto"/>
                <a:sym typeface="Roboto"/>
              </a:rPr>
              <a:t>Start Session </a:t>
            </a:r>
            <a:r>
              <a:rPr lang="en-NZ" sz="1200" dirty="0">
                <a:latin typeface="+mn-lt"/>
                <a:ea typeface="Roboto"/>
                <a:cs typeface="Roboto"/>
                <a:sym typeface="Roboto"/>
              </a:rPr>
              <a:t>icon.</a:t>
            </a:r>
          </a:p>
          <a:p>
            <a:pPr marL="0" lvl="0" indent="0" algn="l" rtl="0">
              <a:spcBef>
                <a:spcPts val="0"/>
              </a:spcBef>
              <a:spcAft>
                <a:spcPts val="0"/>
              </a:spcAft>
              <a:buClr>
                <a:schemeClr val="dk1"/>
              </a:buClr>
              <a:buSzPts val="1100"/>
              <a:buFont typeface="Arial"/>
              <a:buNone/>
            </a:pPr>
            <a:endParaRPr lang="en-NZ" sz="1200" dirty="0">
              <a:latin typeface="+mn-lt"/>
              <a:ea typeface="Roboto"/>
              <a:cs typeface="Roboto"/>
              <a:sym typeface="Roboto"/>
            </a:endParaRPr>
          </a:p>
        </p:txBody>
      </p:sp>
      <p:sp>
        <p:nvSpPr>
          <p:cNvPr id="4" name="Title 3">
            <a:extLst>
              <a:ext uri="{FF2B5EF4-FFF2-40B4-BE49-F238E27FC236}">
                <a16:creationId xmlns:a16="http://schemas.microsoft.com/office/drawing/2014/main" id="{187D82E2-2DAC-4E9B-9A7F-ACACB73AB18A}"/>
              </a:ext>
            </a:extLst>
          </p:cNvPr>
          <p:cNvSpPr>
            <a:spLocks noGrp="1"/>
          </p:cNvSpPr>
          <p:nvPr>
            <p:ph type="title" idx="2"/>
          </p:nvPr>
        </p:nvSpPr>
        <p:spPr/>
        <p:txBody>
          <a:bodyPr/>
          <a:lstStyle/>
          <a:p>
            <a:r>
              <a:rPr lang="en-NZ" dirty="0"/>
              <a:t>Via a Solo Watch face</a:t>
            </a:r>
          </a:p>
        </p:txBody>
      </p:sp>
      <p:grpSp>
        <p:nvGrpSpPr>
          <p:cNvPr id="5" name="Google Shape;197;p30">
            <a:extLst>
              <a:ext uri="{FF2B5EF4-FFF2-40B4-BE49-F238E27FC236}">
                <a16:creationId xmlns:a16="http://schemas.microsoft.com/office/drawing/2014/main" id="{0A2EB760-86E5-4F8D-ADAB-6CAC18DD2506}"/>
              </a:ext>
            </a:extLst>
          </p:cNvPr>
          <p:cNvGrpSpPr/>
          <p:nvPr/>
        </p:nvGrpSpPr>
        <p:grpSpPr>
          <a:xfrm>
            <a:off x="4899175" y="1230022"/>
            <a:ext cx="2341375" cy="3466028"/>
            <a:chOff x="4899175" y="1230022"/>
            <a:chExt cx="2341375" cy="3466028"/>
          </a:xfrm>
        </p:grpSpPr>
        <p:pic>
          <p:nvPicPr>
            <p:cNvPr id="6" name="Google Shape;198;p30">
              <a:extLst>
                <a:ext uri="{FF2B5EF4-FFF2-40B4-BE49-F238E27FC236}">
                  <a16:creationId xmlns:a16="http://schemas.microsoft.com/office/drawing/2014/main" id="{79A58E49-0E6E-45F1-BD62-EECD6124DDF2}"/>
                </a:ext>
              </a:extLst>
            </p:cNvPr>
            <p:cNvPicPr preferRelativeResize="0"/>
            <p:nvPr/>
          </p:nvPicPr>
          <p:blipFill rotWithShape="1">
            <a:blip r:embed="rId2"/>
            <a:srcRect l="59643" t="7996" r="11853" b="16988"/>
            <a:stretch/>
          </p:blipFill>
          <p:spPr>
            <a:xfrm>
              <a:off x="4899175" y="1230022"/>
              <a:ext cx="2341375" cy="3466028"/>
            </a:xfrm>
            <a:prstGeom prst="rect">
              <a:avLst/>
            </a:prstGeom>
            <a:noFill/>
            <a:ln w="19050" cap="flat" cmpd="sng">
              <a:solidFill>
                <a:srgbClr val="999999"/>
              </a:solidFill>
              <a:prstDash val="solid"/>
              <a:round/>
              <a:headEnd type="none" w="sm" len="sm"/>
              <a:tailEnd type="none" w="sm" len="sm"/>
            </a:ln>
          </p:spPr>
        </p:pic>
        <p:sp>
          <p:nvSpPr>
            <p:cNvPr id="7" name="Google Shape;199;p30">
              <a:extLst>
                <a:ext uri="{FF2B5EF4-FFF2-40B4-BE49-F238E27FC236}">
                  <a16:creationId xmlns:a16="http://schemas.microsoft.com/office/drawing/2014/main" id="{43E9A861-9ADE-406E-BABB-C04B000E83C6}"/>
                </a:ext>
              </a:extLst>
            </p:cNvPr>
            <p:cNvSpPr/>
            <p:nvPr/>
          </p:nvSpPr>
          <p:spPr>
            <a:xfrm>
              <a:off x="6378595" y="3117860"/>
              <a:ext cx="316200" cy="3168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914192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622D8-4A31-41E1-B3C6-93A5558AFEDA}"/>
              </a:ext>
            </a:extLst>
          </p:cNvPr>
          <p:cNvSpPr>
            <a:spLocks noGrp="1"/>
          </p:cNvSpPr>
          <p:nvPr>
            <p:ph type="title"/>
          </p:nvPr>
        </p:nvSpPr>
        <p:spPr/>
        <p:txBody>
          <a:bodyPr/>
          <a:lstStyle/>
          <a:p>
            <a:r>
              <a:rPr lang="en-NZ" dirty="0"/>
              <a:t>Starting a Session</a:t>
            </a:r>
          </a:p>
        </p:txBody>
      </p:sp>
      <p:sp>
        <p:nvSpPr>
          <p:cNvPr id="3" name="Text Placeholder 2">
            <a:extLst>
              <a:ext uri="{FF2B5EF4-FFF2-40B4-BE49-F238E27FC236}">
                <a16:creationId xmlns:a16="http://schemas.microsoft.com/office/drawing/2014/main" id="{3DA19DDE-2C47-49CA-9C40-9CE736C4714E}"/>
              </a:ext>
            </a:extLst>
          </p:cNvPr>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NZ" sz="1200" b="1" dirty="0">
                <a:latin typeface="+mn-lt"/>
                <a:ea typeface="Roboto"/>
                <a:cs typeface="Roboto"/>
                <a:sym typeface="Roboto"/>
              </a:rPr>
              <a:t>Scroll</a:t>
            </a:r>
            <a:r>
              <a:rPr lang="en-NZ" sz="1200" dirty="0">
                <a:latin typeface="+mn-lt"/>
                <a:ea typeface="Roboto"/>
                <a:cs typeface="Roboto"/>
                <a:sym typeface="Roboto"/>
              </a:rPr>
              <a:t> the session ‘profile list’ and </a:t>
            </a:r>
            <a:r>
              <a:rPr lang="en-NZ" sz="1200" b="1" dirty="0">
                <a:latin typeface="+mn-lt"/>
                <a:ea typeface="Roboto"/>
                <a:cs typeface="Roboto"/>
                <a:sym typeface="Roboto"/>
              </a:rPr>
              <a:t>tap</a:t>
            </a:r>
            <a:r>
              <a:rPr lang="en-NZ" sz="1200" dirty="0">
                <a:latin typeface="+mn-lt"/>
                <a:ea typeface="Roboto"/>
                <a:cs typeface="Roboto"/>
                <a:sym typeface="Roboto"/>
              </a:rPr>
              <a:t> the profile that you’d like to use.</a:t>
            </a:r>
          </a:p>
          <a:p>
            <a:pPr marL="0" lvl="0" indent="0" algn="l" rtl="0">
              <a:spcBef>
                <a:spcPts val="0"/>
              </a:spcBef>
              <a:spcAft>
                <a:spcPts val="0"/>
              </a:spcAft>
              <a:buClr>
                <a:schemeClr val="dk1"/>
              </a:buClr>
              <a:buSzPts val="1100"/>
              <a:buFont typeface="Arial"/>
              <a:buNone/>
            </a:pPr>
            <a:endParaRPr lang="en-NZ" sz="1200" dirty="0">
              <a:latin typeface="+mn-lt"/>
              <a:ea typeface="Roboto"/>
              <a:cs typeface="Roboto"/>
              <a:sym typeface="Roboto"/>
            </a:endParaRPr>
          </a:p>
          <a:p>
            <a:pPr marL="0" lvl="0" indent="0" algn="l" rtl="0">
              <a:spcBef>
                <a:spcPts val="0"/>
              </a:spcBef>
              <a:spcAft>
                <a:spcPts val="0"/>
              </a:spcAft>
              <a:buClr>
                <a:schemeClr val="dk1"/>
              </a:buClr>
              <a:buSzPts val="1100"/>
              <a:buFont typeface="Arial"/>
              <a:buNone/>
            </a:pPr>
            <a:r>
              <a:rPr lang="en-NZ" sz="1200" b="1" dirty="0">
                <a:latin typeface="+mn-lt"/>
                <a:ea typeface="Roboto"/>
                <a:cs typeface="Roboto"/>
                <a:sym typeface="Roboto"/>
              </a:rPr>
              <a:t>Note:</a:t>
            </a:r>
            <a:r>
              <a:rPr lang="en-NZ" sz="1200" dirty="0">
                <a:latin typeface="+mn-lt"/>
                <a:ea typeface="Roboto"/>
                <a:cs typeface="Roboto"/>
                <a:sym typeface="Roboto"/>
              </a:rPr>
              <a:t> That your options will differ from the ones shown here. </a:t>
            </a:r>
          </a:p>
          <a:p>
            <a:pPr marL="0" lvl="0" indent="0" algn="l" rtl="0">
              <a:spcBef>
                <a:spcPts val="0"/>
              </a:spcBef>
              <a:spcAft>
                <a:spcPts val="0"/>
              </a:spcAft>
              <a:buClr>
                <a:schemeClr val="dk1"/>
              </a:buClr>
              <a:buSzPts val="1100"/>
              <a:buFont typeface="Arial"/>
              <a:buNone/>
            </a:pPr>
            <a:r>
              <a:rPr lang="en-NZ" sz="1200" dirty="0">
                <a:latin typeface="+mn-lt"/>
                <a:ea typeface="Roboto"/>
                <a:cs typeface="Roboto"/>
                <a:sym typeface="Roboto"/>
              </a:rPr>
              <a:t>Contact your system administrator if you’re unsure which profile to select.</a:t>
            </a:r>
          </a:p>
        </p:txBody>
      </p:sp>
      <p:sp>
        <p:nvSpPr>
          <p:cNvPr id="4" name="Title 3">
            <a:extLst>
              <a:ext uri="{FF2B5EF4-FFF2-40B4-BE49-F238E27FC236}">
                <a16:creationId xmlns:a16="http://schemas.microsoft.com/office/drawing/2014/main" id="{8C225B72-371C-470A-B51B-90284AFB9C32}"/>
              </a:ext>
            </a:extLst>
          </p:cNvPr>
          <p:cNvSpPr>
            <a:spLocks noGrp="1"/>
          </p:cNvSpPr>
          <p:nvPr>
            <p:ph type="title" idx="2"/>
          </p:nvPr>
        </p:nvSpPr>
        <p:spPr/>
        <p:txBody>
          <a:bodyPr/>
          <a:lstStyle/>
          <a:p>
            <a:r>
              <a:rPr lang="en-NZ" dirty="0"/>
              <a:t>Selecting a Profile</a:t>
            </a:r>
          </a:p>
        </p:txBody>
      </p:sp>
      <p:pic>
        <p:nvPicPr>
          <p:cNvPr id="5" name="Google Shape;213;p31">
            <a:extLst>
              <a:ext uri="{FF2B5EF4-FFF2-40B4-BE49-F238E27FC236}">
                <a16:creationId xmlns:a16="http://schemas.microsoft.com/office/drawing/2014/main" id="{F7F6DE10-3F72-4AA1-AF54-CBB3D852A03D}"/>
              </a:ext>
            </a:extLst>
          </p:cNvPr>
          <p:cNvPicPr preferRelativeResize="0"/>
          <p:nvPr/>
        </p:nvPicPr>
        <p:blipFill>
          <a:blip r:embed="rId2"/>
          <a:srcRect l="28597" r="28597"/>
          <a:stretch/>
        </p:blipFill>
        <p:spPr>
          <a:xfrm>
            <a:off x="4899025" y="1238275"/>
            <a:ext cx="2341373" cy="3076774"/>
          </a:xfrm>
          <a:prstGeom prst="rect">
            <a:avLst/>
          </a:prstGeom>
          <a:noFill/>
          <a:ln w="19050" cap="flat" cmpd="sng">
            <a:solidFill>
              <a:srgbClr val="999999"/>
            </a:solidFill>
            <a:prstDash val="solid"/>
            <a:round/>
            <a:headEnd type="none" w="sm" len="sm"/>
            <a:tailEnd type="none" w="sm" len="sm"/>
          </a:ln>
        </p:spPr>
      </p:pic>
      <p:sp>
        <p:nvSpPr>
          <p:cNvPr id="6" name="Google Shape;214;p31">
            <a:extLst>
              <a:ext uri="{FF2B5EF4-FFF2-40B4-BE49-F238E27FC236}">
                <a16:creationId xmlns:a16="http://schemas.microsoft.com/office/drawing/2014/main" id="{6C49A007-5667-404D-B75E-7C9E9322F4AB}"/>
              </a:ext>
            </a:extLst>
          </p:cNvPr>
          <p:cNvSpPr/>
          <p:nvPr/>
        </p:nvSpPr>
        <p:spPr>
          <a:xfrm>
            <a:off x="5290850" y="2472575"/>
            <a:ext cx="1565700" cy="5373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73332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F916F-89AD-4E63-8822-1D706E317567}"/>
              </a:ext>
            </a:extLst>
          </p:cNvPr>
          <p:cNvSpPr>
            <a:spLocks noGrp="1"/>
          </p:cNvSpPr>
          <p:nvPr>
            <p:ph type="title"/>
          </p:nvPr>
        </p:nvSpPr>
        <p:spPr/>
        <p:txBody>
          <a:bodyPr/>
          <a:lstStyle/>
          <a:p>
            <a:r>
              <a:rPr lang="en-NZ" dirty="0"/>
              <a:t>Starting a Session</a:t>
            </a:r>
          </a:p>
        </p:txBody>
      </p:sp>
      <p:sp>
        <p:nvSpPr>
          <p:cNvPr id="3" name="Text Placeholder 2">
            <a:extLst>
              <a:ext uri="{FF2B5EF4-FFF2-40B4-BE49-F238E27FC236}">
                <a16:creationId xmlns:a16="http://schemas.microsoft.com/office/drawing/2014/main" id="{E89C5DB5-EE6A-4A18-9291-4C82F6166F95}"/>
              </a:ext>
            </a:extLst>
          </p:cNvPr>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NZ" sz="1200" dirty="0">
                <a:latin typeface="+mn-lt"/>
                <a:ea typeface="Roboto"/>
                <a:cs typeface="Roboto"/>
                <a:sym typeface="Roboto"/>
              </a:rPr>
              <a:t>Starting a Solo Wearable session will override a Solo Mobile session </a:t>
            </a:r>
            <a:r>
              <a:rPr lang="en-NZ" sz="1200" u="sng" dirty="0">
                <a:latin typeface="+mn-lt"/>
                <a:ea typeface="Roboto"/>
                <a:cs typeface="Roboto"/>
                <a:sym typeface="Roboto"/>
              </a:rPr>
              <a:t>if</a:t>
            </a:r>
            <a:r>
              <a:rPr lang="en-NZ" sz="1200" dirty="0">
                <a:latin typeface="+mn-lt"/>
                <a:ea typeface="Roboto"/>
                <a:cs typeface="Roboto"/>
                <a:sym typeface="Roboto"/>
              </a:rPr>
              <a:t> one is active. </a:t>
            </a:r>
          </a:p>
          <a:p>
            <a:pPr marL="0" lvl="0" indent="0" algn="l" rtl="0">
              <a:spcBef>
                <a:spcPts val="0"/>
              </a:spcBef>
              <a:spcAft>
                <a:spcPts val="0"/>
              </a:spcAft>
              <a:buClr>
                <a:schemeClr val="dk1"/>
              </a:buClr>
              <a:buSzPts val="1100"/>
              <a:buFont typeface="Arial"/>
              <a:buNone/>
            </a:pPr>
            <a:endParaRPr lang="en-NZ" sz="1200" dirty="0">
              <a:latin typeface="+mn-lt"/>
              <a:ea typeface="Roboto"/>
              <a:cs typeface="Roboto"/>
              <a:sym typeface="Roboto"/>
            </a:endParaRPr>
          </a:p>
          <a:p>
            <a:pPr marL="0" lvl="0" indent="0" algn="l" rtl="0">
              <a:spcBef>
                <a:spcPts val="0"/>
              </a:spcBef>
              <a:spcAft>
                <a:spcPts val="0"/>
              </a:spcAft>
              <a:buClr>
                <a:schemeClr val="dk1"/>
              </a:buClr>
              <a:buSzPts val="1100"/>
              <a:buFont typeface="Arial"/>
              <a:buNone/>
            </a:pPr>
            <a:r>
              <a:rPr lang="en-NZ" sz="1200" dirty="0">
                <a:latin typeface="+mn-lt"/>
                <a:ea typeface="Roboto"/>
                <a:cs typeface="Roboto"/>
                <a:sym typeface="Roboto"/>
              </a:rPr>
              <a:t>You will be advised of an active Mobile session by the following message</a:t>
            </a:r>
          </a:p>
          <a:p>
            <a:pPr marL="0" lvl="0" indent="0" algn="l" rtl="0">
              <a:spcBef>
                <a:spcPts val="0"/>
              </a:spcBef>
              <a:spcAft>
                <a:spcPts val="0"/>
              </a:spcAft>
              <a:buClr>
                <a:schemeClr val="dk1"/>
              </a:buClr>
              <a:buSzPts val="1100"/>
              <a:buFont typeface="Arial"/>
              <a:buNone/>
            </a:pPr>
            <a:endParaRPr lang="en-NZ" sz="1200" dirty="0">
              <a:latin typeface="+mn-lt"/>
              <a:ea typeface="Roboto"/>
              <a:cs typeface="Roboto"/>
              <a:sym typeface="Roboto"/>
            </a:endParaRPr>
          </a:p>
          <a:p>
            <a:pPr marL="0" lvl="0" indent="0" algn="l" rtl="0">
              <a:spcBef>
                <a:spcPts val="0"/>
              </a:spcBef>
              <a:spcAft>
                <a:spcPts val="0"/>
              </a:spcAft>
              <a:buClr>
                <a:schemeClr val="dk1"/>
              </a:buClr>
              <a:buSzPts val="1100"/>
              <a:buFont typeface="Arial"/>
              <a:buNone/>
            </a:pPr>
            <a:r>
              <a:rPr lang="en-NZ" sz="1200" dirty="0">
                <a:latin typeface="+mn-lt"/>
                <a:ea typeface="Roboto"/>
                <a:cs typeface="Roboto"/>
                <a:sym typeface="Roboto"/>
              </a:rPr>
              <a:t>To continue with the override simply </a:t>
            </a:r>
            <a:r>
              <a:rPr lang="en-NZ" sz="1200" b="1" dirty="0">
                <a:latin typeface="+mn-lt"/>
                <a:ea typeface="Roboto"/>
                <a:cs typeface="Roboto"/>
                <a:sym typeface="Roboto"/>
              </a:rPr>
              <a:t>tap</a:t>
            </a:r>
            <a:r>
              <a:rPr lang="en-NZ" sz="1200" dirty="0">
                <a:latin typeface="+mn-lt"/>
                <a:ea typeface="Roboto"/>
                <a:cs typeface="Roboto"/>
                <a:sym typeface="Roboto"/>
              </a:rPr>
              <a:t> the ‘tick’ to confirm and the new wearable session will commence.</a:t>
            </a:r>
          </a:p>
        </p:txBody>
      </p:sp>
      <p:sp>
        <p:nvSpPr>
          <p:cNvPr id="4" name="Title 3">
            <a:extLst>
              <a:ext uri="{FF2B5EF4-FFF2-40B4-BE49-F238E27FC236}">
                <a16:creationId xmlns:a16="http://schemas.microsoft.com/office/drawing/2014/main" id="{2CCD77DA-D0C8-4AD7-A3A5-64C66FDA4A00}"/>
              </a:ext>
            </a:extLst>
          </p:cNvPr>
          <p:cNvSpPr>
            <a:spLocks noGrp="1"/>
          </p:cNvSpPr>
          <p:nvPr>
            <p:ph type="title" idx="2"/>
          </p:nvPr>
        </p:nvSpPr>
        <p:spPr/>
        <p:txBody>
          <a:bodyPr/>
          <a:lstStyle/>
          <a:p>
            <a:r>
              <a:rPr lang="en-NZ" dirty="0"/>
              <a:t>Override Message</a:t>
            </a:r>
          </a:p>
        </p:txBody>
      </p:sp>
      <p:pic>
        <p:nvPicPr>
          <p:cNvPr id="5" name="Google Shape;229;p32">
            <a:extLst>
              <a:ext uri="{FF2B5EF4-FFF2-40B4-BE49-F238E27FC236}">
                <a16:creationId xmlns:a16="http://schemas.microsoft.com/office/drawing/2014/main" id="{56AD450B-2DF6-4F0B-8B1D-BD96B886618B}"/>
              </a:ext>
            </a:extLst>
          </p:cNvPr>
          <p:cNvPicPr preferRelativeResize="0"/>
          <p:nvPr/>
        </p:nvPicPr>
        <p:blipFill>
          <a:blip r:embed="rId2"/>
          <a:srcRect l="28597" r="28597"/>
          <a:stretch/>
        </p:blipFill>
        <p:spPr>
          <a:xfrm>
            <a:off x="4899025" y="1238275"/>
            <a:ext cx="2341373" cy="3076774"/>
          </a:xfrm>
          <a:prstGeom prst="rect">
            <a:avLst/>
          </a:prstGeom>
          <a:noFill/>
          <a:ln w="19050" cap="flat" cmpd="sng">
            <a:solidFill>
              <a:srgbClr val="999999"/>
            </a:solidFill>
            <a:prstDash val="solid"/>
            <a:round/>
            <a:headEnd type="none" w="sm" len="sm"/>
            <a:tailEnd type="none" w="sm" len="sm"/>
          </a:ln>
        </p:spPr>
      </p:pic>
      <p:sp>
        <p:nvSpPr>
          <p:cNvPr id="6" name="Google Shape;230;p32">
            <a:extLst>
              <a:ext uri="{FF2B5EF4-FFF2-40B4-BE49-F238E27FC236}">
                <a16:creationId xmlns:a16="http://schemas.microsoft.com/office/drawing/2014/main" id="{1AAA992C-73CE-4EB2-997D-C67509D1129D}"/>
              </a:ext>
            </a:extLst>
          </p:cNvPr>
          <p:cNvSpPr/>
          <p:nvPr/>
        </p:nvSpPr>
        <p:spPr>
          <a:xfrm>
            <a:off x="6610371" y="2604656"/>
            <a:ext cx="263400" cy="2634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48486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D894B-20A0-42B0-98F2-01E3EECF9FC7}"/>
              </a:ext>
            </a:extLst>
          </p:cNvPr>
          <p:cNvSpPr>
            <a:spLocks noGrp="1"/>
          </p:cNvSpPr>
          <p:nvPr>
            <p:ph type="title"/>
          </p:nvPr>
        </p:nvSpPr>
        <p:spPr/>
        <p:txBody>
          <a:bodyPr/>
          <a:lstStyle/>
          <a:p>
            <a:r>
              <a:rPr lang="en-NZ" dirty="0"/>
              <a:t>Starting a Session</a:t>
            </a:r>
          </a:p>
        </p:txBody>
      </p:sp>
      <p:sp>
        <p:nvSpPr>
          <p:cNvPr id="3" name="Text Placeholder 2">
            <a:extLst>
              <a:ext uri="{FF2B5EF4-FFF2-40B4-BE49-F238E27FC236}">
                <a16:creationId xmlns:a16="http://schemas.microsoft.com/office/drawing/2014/main" id="{8A84A627-4760-4C7F-94D8-128308EF25FF}"/>
              </a:ext>
            </a:extLst>
          </p:cNvPr>
          <p:cNvSpPr>
            <a:spLocks noGrp="1"/>
          </p:cNvSpPr>
          <p:nvPr>
            <p:ph type="body" idx="1"/>
          </p:nvPr>
        </p:nvSpPr>
        <p:spPr/>
        <p:txBody>
          <a:bodyPr/>
          <a:lstStyle/>
          <a:p>
            <a:pPr marL="152400" indent="0">
              <a:buNone/>
            </a:pPr>
            <a:r>
              <a:rPr lang="en-NZ" dirty="0">
                <a:latin typeface="+mn-lt"/>
              </a:rPr>
              <a:t>The session has now commenced and the Solo app will begin communicating your safety with your Organisation.</a:t>
            </a:r>
          </a:p>
        </p:txBody>
      </p:sp>
      <p:sp>
        <p:nvSpPr>
          <p:cNvPr id="4" name="Title 3">
            <a:extLst>
              <a:ext uri="{FF2B5EF4-FFF2-40B4-BE49-F238E27FC236}">
                <a16:creationId xmlns:a16="http://schemas.microsoft.com/office/drawing/2014/main" id="{5936A81B-85D5-421E-AC12-76A3E1075923}"/>
              </a:ext>
            </a:extLst>
          </p:cNvPr>
          <p:cNvSpPr>
            <a:spLocks noGrp="1"/>
          </p:cNvSpPr>
          <p:nvPr>
            <p:ph type="title" idx="2"/>
          </p:nvPr>
        </p:nvSpPr>
        <p:spPr/>
        <p:txBody>
          <a:bodyPr/>
          <a:lstStyle/>
          <a:p>
            <a:r>
              <a:rPr lang="en-NZ" dirty="0"/>
              <a:t>Session Started</a:t>
            </a:r>
          </a:p>
        </p:txBody>
      </p:sp>
      <p:pic>
        <p:nvPicPr>
          <p:cNvPr id="5" name="Google Shape;244;p33">
            <a:extLst>
              <a:ext uri="{FF2B5EF4-FFF2-40B4-BE49-F238E27FC236}">
                <a16:creationId xmlns:a16="http://schemas.microsoft.com/office/drawing/2014/main" id="{23014C85-800C-4D9C-97C5-0C130D24F103}"/>
              </a:ext>
            </a:extLst>
          </p:cNvPr>
          <p:cNvPicPr preferRelativeResize="0"/>
          <p:nvPr/>
        </p:nvPicPr>
        <p:blipFill>
          <a:blip r:embed="rId2"/>
          <a:srcRect l="28597" r="28597"/>
          <a:stretch/>
        </p:blipFill>
        <p:spPr>
          <a:xfrm>
            <a:off x="4899025" y="1238275"/>
            <a:ext cx="2341373" cy="3076774"/>
          </a:xfrm>
          <a:prstGeom prst="rect">
            <a:avLst/>
          </a:prstGeom>
          <a:noFill/>
          <a:ln w="19050" cap="flat" cmpd="sng">
            <a:solidFill>
              <a:srgbClr val="999999"/>
            </a:solidFill>
            <a:prstDash val="solid"/>
            <a:round/>
            <a:headEnd type="none" w="sm" len="sm"/>
            <a:tailEnd type="none" w="sm" len="sm"/>
          </a:ln>
        </p:spPr>
      </p:pic>
    </p:spTree>
    <p:extLst>
      <p:ext uri="{BB962C8B-B14F-4D97-AF65-F5344CB8AC3E}">
        <p14:creationId xmlns:p14="http://schemas.microsoft.com/office/powerpoint/2010/main" val="1365638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1722111"/>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Vault Knowledge Bas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Raleway"/>
        <a:ea typeface=""/>
        <a:cs typeface=""/>
      </a:majorFont>
      <a:minorFont>
        <a:latin typeface="Raleway"/>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amstra PPT Template (1).pptx" id="{A94A35BC-B776-4DE7-B57F-44C04759C658}" vid="{A370217A-DB30-46DD-AA38-EFE52B7D86B2}"/>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232</Words>
  <Application>Microsoft Office PowerPoint</Application>
  <PresentationFormat>On-screen Show (16:9)</PresentationFormat>
  <Paragraphs>28</Paragraphs>
  <Slides>9</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9</vt:i4>
      </vt:variant>
    </vt:vector>
  </HeadingPairs>
  <TitlesOfParts>
    <vt:vector size="15" baseType="lpstr">
      <vt:lpstr>Arial</vt:lpstr>
      <vt:lpstr>Raleway</vt:lpstr>
      <vt:lpstr>Calibri</vt:lpstr>
      <vt:lpstr>Muli</vt:lpstr>
      <vt:lpstr>Simple Light</vt:lpstr>
      <vt:lpstr>Vault Knowledge Base</vt:lpstr>
      <vt:lpstr>Starting a Session</vt:lpstr>
      <vt:lpstr>PowerPoint Presentation</vt:lpstr>
      <vt:lpstr>Starting a Session</vt:lpstr>
      <vt:lpstr>Starting a Session</vt:lpstr>
      <vt:lpstr>Starting a Session</vt:lpstr>
      <vt:lpstr>Starting a Session</vt:lpstr>
      <vt:lpstr>Starting a Session</vt:lpstr>
      <vt:lpstr>Starting a Session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Starting a Session</dc:title>
  <cp:lastModifiedBy>Steve Lawrence</cp:lastModifiedBy>
  <cp:revision>2</cp:revision>
  <dcterms:modified xsi:type="dcterms:W3CDTF">2020-12-22T01:05:26Z</dcterms:modified>
</cp:coreProperties>
</file>