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4"/>
  </p:sldMasterIdLst>
  <p:notesMasterIdLst>
    <p:notesMasterId r:id="rId17"/>
  </p:notesMasterIdLst>
  <p:sldIdLst>
    <p:sldId id="256" r:id="rId5"/>
    <p:sldId id="257" r:id="rId6"/>
    <p:sldId id="258" r:id="rId7"/>
    <p:sldId id="261" r:id="rId8"/>
    <p:sldId id="262" r:id="rId9"/>
    <p:sldId id="263" r:id="rId10"/>
    <p:sldId id="264" r:id="rId11"/>
    <p:sldId id="265" r:id="rId12"/>
    <p:sldId id="266" r:id="rId13"/>
    <p:sldId id="267" r:id="rId14"/>
    <p:sldId id="268" r:id="rId15"/>
    <p:sldId id="26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93FF"/>
    <a:srgbClr val="3673FF"/>
    <a:srgbClr val="2BECA7"/>
    <a:srgbClr val="001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53" autoAdjust="0"/>
    <p:restoredTop sz="96327"/>
  </p:normalViewPr>
  <p:slideViewPr>
    <p:cSldViewPr snapToGrid="0" snapToObjects="1">
      <p:cViewPr varScale="1">
        <p:scale>
          <a:sx n="171" d="100"/>
          <a:sy n="171" d="100"/>
        </p:scale>
        <p:origin x="76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53c07e4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53c07e4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7944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25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3782e5c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3782e5c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0664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918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9616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6015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383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601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CUSTOM_1">
    <p:spTree>
      <p:nvGrpSpPr>
        <p:cNvPr id="1" name="Shape 63"/>
        <p:cNvGrpSpPr/>
        <p:nvPr/>
      </p:nvGrpSpPr>
      <p:grpSpPr>
        <a:xfrm>
          <a:off x="0" y="0"/>
          <a:ext cx="0" cy="0"/>
          <a:chOff x="0" y="0"/>
          <a:chExt cx="0" cy="0"/>
        </a:xfrm>
      </p:grpSpPr>
      <p:pic>
        <p:nvPicPr>
          <p:cNvPr id="64" name="Google Shape;64;p15"/>
          <p:cNvPicPr preferRelativeResize="0"/>
          <p:nvPr/>
        </p:nvPicPr>
        <p:blipFill>
          <a:blip r:embed="rId2"/>
          <a:srcRect/>
          <a:stretch/>
        </p:blipFill>
        <p:spPr>
          <a:xfrm>
            <a:off x="0" y="3"/>
            <a:ext cx="9144000" cy="5143499"/>
          </a:xfrm>
          <a:prstGeom prst="rect">
            <a:avLst/>
          </a:prstGeom>
          <a:noFill/>
          <a:ln>
            <a:noFill/>
          </a:ln>
        </p:spPr>
      </p:pic>
      <p:sp>
        <p:nvSpPr>
          <p:cNvPr id="65" name="Google Shape;65;p15"/>
          <p:cNvSpPr txBox="1">
            <a:spLocks noGrp="1"/>
          </p:cNvSpPr>
          <p:nvPr>
            <p:ph type="title"/>
          </p:nvPr>
        </p:nvSpPr>
        <p:spPr>
          <a:xfrm>
            <a:off x="2549850" y="3558275"/>
            <a:ext cx="3404700" cy="993300"/>
          </a:xfrm>
          <a:prstGeom prst="rect">
            <a:avLst/>
          </a:prstGeom>
        </p:spPr>
        <p:txBody>
          <a:bodyPr spcFirstLastPara="1" wrap="square" lIns="68575" tIns="68575" rIns="68575" bIns="68575" anchor="t" anchorCtr="0">
            <a:noAutofit/>
          </a:bodyPr>
          <a:lstStyle>
            <a:lvl1pPr lvl="0" algn="ctr" rtl="0">
              <a:spcBef>
                <a:spcPts val="0"/>
              </a:spcBef>
              <a:spcAft>
                <a:spcPts val="0"/>
              </a:spcAft>
              <a:buNone/>
              <a:defRPr sz="2400">
                <a:solidFill>
                  <a:srgbClr val="0293FF"/>
                </a:solidFill>
                <a:latin typeface="+mj-lt"/>
                <a:ea typeface="Muli"/>
                <a:cs typeface="Muli"/>
                <a:sym typeface="Muli"/>
              </a:defRPr>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r>
              <a:rPr lang="en-GB"/>
              <a:t>Click to edit Master title style</a:t>
            </a:r>
            <a:endParaRPr dirty="0"/>
          </a:p>
        </p:txBody>
      </p:sp>
      <p:sp>
        <p:nvSpPr>
          <p:cNvPr id="66" name="Google Shape;66;p15"/>
          <p:cNvSpPr txBox="1">
            <a:spLocks noGrp="1"/>
          </p:cNvSpPr>
          <p:nvPr>
            <p:ph type="title" idx="2"/>
          </p:nvPr>
        </p:nvSpPr>
        <p:spPr>
          <a:xfrm>
            <a:off x="6001875" y="3558275"/>
            <a:ext cx="1572600" cy="993300"/>
          </a:xfrm>
          <a:prstGeom prst="rect">
            <a:avLst/>
          </a:prstGeom>
        </p:spPr>
        <p:txBody>
          <a:bodyPr spcFirstLastPara="1" wrap="square" lIns="68575" tIns="68575" rIns="68575" bIns="68575" anchor="t" anchorCtr="0">
            <a:noAutofit/>
          </a:bodyPr>
          <a:lstStyle>
            <a:lvl1pPr lvl="0" algn="ctr" rtl="0">
              <a:spcBef>
                <a:spcPts val="0"/>
              </a:spcBef>
              <a:spcAft>
                <a:spcPts val="0"/>
              </a:spcAft>
              <a:buNone/>
              <a:defRPr sz="2400">
                <a:solidFill>
                  <a:schemeClr val="tx1"/>
                </a:solidFill>
                <a:latin typeface="+mj-lt"/>
                <a:ea typeface="Muli"/>
                <a:cs typeface="Muli"/>
                <a:sym typeface="Muli"/>
              </a:defRPr>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r>
              <a:rPr lang="en-GB"/>
              <a:t>Click to edit Master title style</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userDrawn="1">
  <p:cSld name="Disclaimer">
    <p:spTree>
      <p:nvGrpSpPr>
        <p:cNvPr id="1" name="Shape 56"/>
        <p:cNvGrpSpPr/>
        <p:nvPr/>
      </p:nvGrpSpPr>
      <p:grpSpPr>
        <a:xfrm>
          <a:off x="0" y="0"/>
          <a:ext cx="0" cy="0"/>
          <a:chOff x="0" y="0"/>
          <a:chExt cx="0" cy="0"/>
        </a:xfrm>
      </p:grpSpPr>
      <p:grpSp>
        <p:nvGrpSpPr>
          <p:cNvPr id="8" name="Google Shape;115;p22">
            <a:extLst>
              <a:ext uri="{FF2B5EF4-FFF2-40B4-BE49-F238E27FC236}">
                <a16:creationId xmlns:a16="http://schemas.microsoft.com/office/drawing/2014/main" id="{2864CFB2-0B5E-4C01-8052-BBFA6DFD8637}"/>
              </a:ext>
            </a:extLst>
          </p:cNvPr>
          <p:cNvGrpSpPr/>
          <p:nvPr userDrawn="1"/>
        </p:nvGrpSpPr>
        <p:grpSpPr>
          <a:xfrm>
            <a:off x="-725" y="0"/>
            <a:ext cx="1685239" cy="748879"/>
            <a:chOff x="-725" y="0"/>
            <a:chExt cx="9144000" cy="5143397"/>
          </a:xfrm>
          <a:solidFill>
            <a:srgbClr val="001928"/>
          </a:solidFill>
        </p:grpSpPr>
        <p:sp>
          <p:nvSpPr>
            <p:cNvPr id="9" name="Google Shape;116;p22">
              <a:extLst>
                <a:ext uri="{FF2B5EF4-FFF2-40B4-BE49-F238E27FC236}">
                  <a16:creationId xmlns:a16="http://schemas.microsoft.com/office/drawing/2014/main" id="{53D715AD-37F4-4002-9DB5-8028CDA392C6}"/>
                </a:ext>
              </a:extLst>
            </p:cNvPr>
            <p:cNvSpPr/>
            <p:nvPr/>
          </p:nvSpPr>
          <p:spPr>
            <a:xfrm>
              <a:off x="-725" y="1539225"/>
              <a:ext cx="4019400" cy="14274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7;p22">
              <a:extLst>
                <a:ext uri="{FF2B5EF4-FFF2-40B4-BE49-F238E27FC236}">
                  <a16:creationId xmlns:a16="http://schemas.microsoft.com/office/drawing/2014/main" id="{C9BBADB1-57A4-44E3-8806-373B67C3B356}"/>
                </a:ext>
              </a:extLst>
            </p:cNvPr>
            <p:cNvSpPr/>
            <p:nvPr/>
          </p:nvSpPr>
          <p:spPr>
            <a:xfrm rot="-5400000" flipH="1">
              <a:off x="3745675" y="-3745584"/>
              <a:ext cx="1651200" cy="9142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8;p22">
              <a:extLst>
                <a:ext uri="{FF2B5EF4-FFF2-40B4-BE49-F238E27FC236}">
                  <a16:creationId xmlns:a16="http://schemas.microsoft.com/office/drawing/2014/main" id="{5588D27C-1F10-494D-B182-4997D0CBAC9C}"/>
                </a:ext>
              </a:extLst>
            </p:cNvPr>
            <p:cNvSpPr/>
            <p:nvPr/>
          </p:nvSpPr>
          <p:spPr>
            <a:xfrm rot="-5400000" flipH="1">
              <a:off x="2058625" y="-2059350"/>
              <a:ext cx="5025300" cy="9144000"/>
            </a:xfrm>
            <a:prstGeom prst="parallelogram">
              <a:avLst>
                <a:gd name="adj" fmla="val 56466"/>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19;p22">
              <a:extLst>
                <a:ext uri="{FF2B5EF4-FFF2-40B4-BE49-F238E27FC236}">
                  <a16:creationId xmlns:a16="http://schemas.microsoft.com/office/drawing/2014/main" id="{8F42FC89-4FB7-407E-B4E2-85398AAC6662}"/>
                </a:ext>
              </a:extLst>
            </p:cNvPr>
            <p:cNvSpPr/>
            <p:nvPr/>
          </p:nvSpPr>
          <p:spPr>
            <a:xfrm rot="-5400000" flipH="1">
              <a:off x="3042050" y="-956953"/>
              <a:ext cx="3060000" cy="9140700"/>
            </a:xfrm>
            <a:prstGeom prst="parallelogram">
              <a:avLst>
                <a:gd name="adj" fmla="val 94559"/>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20;p22">
            <a:extLst>
              <a:ext uri="{FF2B5EF4-FFF2-40B4-BE49-F238E27FC236}">
                <a16:creationId xmlns:a16="http://schemas.microsoft.com/office/drawing/2014/main" id="{A284CD9C-6B41-4793-9273-1F75292661BF}"/>
              </a:ext>
            </a:extLst>
          </p:cNvPr>
          <p:cNvSpPr txBox="1"/>
          <p:nvPr userDrawn="1"/>
        </p:nvSpPr>
        <p:spPr>
          <a:xfrm>
            <a:off x="0" y="860350"/>
            <a:ext cx="9144000" cy="1736100"/>
          </a:xfrm>
          <a:prstGeom prst="rect">
            <a:avLst/>
          </a:prstGeom>
          <a:noFill/>
          <a:ln>
            <a:noFill/>
          </a:ln>
        </p:spPr>
        <p:txBody>
          <a:bodyPr spcFirstLastPara="1" wrap="square" lIns="91425" tIns="91425" rIns="91425" bIns="91425" anchor="ctr" anchorCtr="0">
            <a:noAutofit/>
          </a:bodyPr>
          <a:lstStyle/>
          <a:p>
            <a:pPr marL="0" lvl="0" indent="0" algn="l" rtl="0">
              <a:lnSpc>
                <a:spcPct val="129600"/>
              </a:lnSpc>
              <a:spcBef>
                <a:spcPts val="0"/>
              </a:spcBef>
              <a:spcAft>
                <a:spcPts val="0"/>
              </a:spcAft>
              <a:buNone/>
            </a:pPr>
            <a:r>
              <a:rPr lang="en" sz="900" dirty="0">
                <a:solidFill>
                  <a:srgbClr val="555555"/>
                </a:solidFill>
                <a:latin typeface="Muli"/>
                <a:ea typeface="Muli"/>
                <a:cs typeface="Muli"/>
                <a:sym typeface="Muli"/>
              </a:rPr>
              <a:t>This presentation document has been prepared by Damstra Technology Limited (“Damstra") and is intended for off line demonstration, presentation and educational purposes.</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The information is not version controlled and as such is subject to change without notice.</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Damstra does not accept any responsibility or obligation to inform users of this presentation of such changes.</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This includes any copies of this presentation taken and modified outside of the Damstra domain.</a:t>
            </a:r>
            <a:endParaRPr sz="900" dirty="0">
              <a:solidFill>
                <a:srgbClr val="555555"/>
              </a:solidFill>
              <a:latin typeface="Muli"/>
              <a:ea typeface="Muli"/>
              <a:cs typeface="Muli"/>
              <a:sym typeface="Muli"/>
            </a:endParaRPr>
          </a:p>
        </p:txBody>
      </p:sp>
      <p:sp>
        <p:nvSpPr>
          <p:cNvPr id="14" name="Google Shape;121;p22">
            <a:extLst>
              <a:ext uri="{FF2B5EF4-FFF2-40B4-BE49-F238E27FC236}">
                <a16:creationId xmlns:a16="http://schemas.microsoft.com/office/drawing/2014/main" id="{2BFE6512-BB86-4235-A0D0-45224BBCC9CE}"/>
              </a:ext>
            </a:extLst>
          </p:cNvPr>
          <p:cNvSpPr txBox="1"/>
          <p:nvPr userDrawn="1"/>
        </p:nvSpPr>
        <p:spPr>
          <a:xfrm>
            <a:off x="25057" y="797450"/>
            <a:ext cx="2735100" cy="29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a:solidFill>
                  <a:srgbClr val="555555"/>
                </a:solidFill>
                <a:latin typeface="Muli"/>
                <a:ea typeface="Muli"/>
                <a:cs typeface="Muli"/>
                <a:sym typeface="Muli"/>
              </a:rPr>
              <a:t>[DISCLAIMER] </a:t>
            </a:r>
            <a:endParaRPr sz="1100">
              <a:solidFill>
                <a:srgbClr val="555555"/>
              </a:solidFill>
              <a:latin typeface="Muli"/>
              <a:ea typeface="Muli"/>
              <a:cs typeface="Muli"/>
              <a:sym typeface="Muli"/>
            </a:endParaRPr>
          </a:p>
        </p:txBody>
      </p:sp>
      <p:cxnSp>
        <p:nvCxnSpPr>
          <p:cNvPr id="15" name="Google Shape;122;p22">
            <a:extLst>
              <a:ext uri="{FF2B5EF4-FFF2-40B4-BE49-F238E27FC236}">
                <a16:creationId xmlns:a16="http://schemas.microsoft.com/office/drawing/2014/main" id="{FA97F657-F4B3-458E-968A-9E6DEE63F174}"/>
              </a:ext>
            </a:extLst>
          </p:cNvPr>
          <p:cNvCxnSpPr/>
          <p:nvPr userDrawn="1"/>
        </p:nvCxnSpPr>
        <p:spPr>
          <a:xfrm>
            <a:off x="81748" y="1084850"/>
            <a:ext cx="1000200" cy="1800"/>
          </a:xfrm>
          <a:prstGeom prst="straightConnector1">
            <a:avLst/>
          </a:prstGeom>
          <a:noFill/>
          <a:ln w="38100" cap="flat" cmpd="sng">
            <a:solidFill>
              <a:srgbClr val="3673FF"/>
            </a:solidFill>
            <a:prstDash val="solid"/>
            <a:round/>
            <a:headEnd type="none" w="med" len="med"/>
            <a:tailEnd type="none" w="med" len="med"/>
          </a:ln>
        </p:spPr>
      </p:cxnSp>
      <p:pic>
        <p:nvPicPr>
          <p:cNvPr id="16" name="Google Shape;89;p18">
            <a:extLst>
              <a:ext uri="{FF2B5EF4-FFF2-40B4-BE49-F238E27FC236}">
                <a16:creationId xmlns:a16="http://schemas.microsoft.com/office/drawing/2014/main" id="{90ED005A-36B1-446F-9F9F-CAA5DAD21B72}"/>
              </a:ext>
            </a:extLst>
          </p:cNvPr>
          <p:cNvPicPr preferRelativeResize="0"/>
          <p:nvPr userDrawn="1"/>
        </p:nvPicPr>
        <p:blipFill>
          <a:blip r:embed="rId2"/>
          <a:srcRect/>
          <a:stretch/>
        </p:blipFill>
        <p:spPr>
          <a:xfrm>
            <a:off x="176524" y="175540"/>
            <a:ext cx="1035677" cy="23428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on Left">
  <p:cSld name="CUSTOM_2">
    <p:spTree>
      <p:nvGrpSpPr>
        <p:cNvPr id="1" name="Shape 77"/>
        <p:cNvGrpSpPr/>
        <p:nvPr/>
      </p:nvGrpSpPr>
      <p:grpSpPr>
        <a:xfrm>
          <a:off x="0" y="0"/>
          <a:ext cx="0" cy="0"/>
          <a:chOff x="0" y="0"/>
          <a:chExt cx="0" cy="0"/>
        </a:xfrm>
      </p:grpSpPr>
      <p:sp>
        <p:nvSpPr>
          <p:cNvPr id="78" name="Google Shape;78;p17"/>
          <p:cNvSpPr/>
          <p:nvPr/>
        </p:nvSpPr>
        <p:spPr>
          <a:xfrm>
            <a:off x="0" y="0"/>
            <a:ext cx="3607200" cy="5143500"/>
          </a:xfrm>
          <a:prstGeom prst="rect">
            <a:avLst/>
          </a:prstGeom>
          <a:solidFill>
            <a:srgbClr val="001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7"/>
          <p:cNvSpPr/>
          <p:nvPr/>
        </p:nvSpPr>
        <p:spPr>
          <a:xfrm>
            <a:off x="3607200" y="0"/>
            <a:ext cx="5539800" cy="5143500"/>
          </a:xfrm>
          <a:prstGeom prst="rect">
            <a:avLst/>
          </a:prstGeom>
          <a:solidFill>
            <a:srgbClr val="D9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7"/>
          <p:cNvPicPr preferRelativeResize="0"/>
          <p:nvPr userDrawn="1"/>
        </p:nvPicPr>
        <p:blipFill>
          <a:blip r:embed="rId2">
            <a:duotone>
              <a:prstClr val="black"/>
              <a:schemeClr val="tx1">
                <a:tint val="45000"/>
                <a:satMod val="400000"/>
              </a:schemeClr>
            </a:duotone>
            <a:alphaModFix amt="5000"/>
          </a:blip>
          <a:srcRect t="5577" b="5577"/>
          <a:stretch/>
        </p:blipFill>
        <p:spPr>
          <a:xfrm>
            <a:off x="816191" y="0"/>
            <a:ext cx="5172755" cy="5143501"/>
          </a:xfrm>
          <a:prstGeom prst="rect">
            <a:avLst/>
          </a:prstGeom>
          <a:noFill/>
          <a:ln>
            <a:noFill/>
          </a:ln>
        </p:spPr>
      </p:pic>
      <p:pic>
        <p:nvPicPr>
          <p:cNvPr id="81" name="Google Shape;81;p17"/>
          <p:cNvPicPr preferRelativeResize="0"/>
          <p:nvPr/>
        </p:nvPicPr>
        <p:blipFill>
          <a:blip r:embed="rId3"/>
          <a:srcRect/>
          <a:stretch/>
        </p:blipFill>
        <p:spPr>
          <a:xfrm>
            <a:off x="238124" y="4631447"/>
            <a:ext cx="1035677" cy="234282"/>
          </a:xfrm>
          <a:prstGeom prst="rect">
            <a:avLst/>
          </a:prstGeom>
          <a:noFill/>
          <a:ln>
            <a:noFill/>
          </a:ln>
        </p:spPr>
      </p:pic>
      <p:sp>
        <p:nvSpPr>
          <p:cNvPr id="82" name="Google Shape;82;p17"/>
          <p:cNvSpPr txBox="1">
            <a:spLocks noGrp="1"/>
          </p:cNvSpPr>
          <p:nvPr>
            <p:ph type="title"/>
          </p:nvPr>
        </p:nvSpPr>
        <p:spPr>
          <a:xfrm>
            <a:off x="3610150" y="0"/>
            <a:ext cx="5539800" cy="567600"/>
          </a:xfrm>
          <a:prstGeom prst="rect">
            <a:avLst/>
          </a:prstGeom>
        </p:spPr>
        <p:txBody>
          <a:bodyPr spcFirstLastPara="1" wrap="square" lIns="68575" tIns="68575" rIns="68575" bIns="68575" anchor="t" anchorCtr="0">
            <a:noAutofit/>
          </a:bodyPr>
          <a:lstStyle>
            <a:lvl1pPr lvl="0">
              <a:spcBef>
                <a:spcPts val="0"/>
              </a:spcBef>
              <a:spcAft>
                <a:spcPts val="0"/>
              </a:spcAft>
              <a:buNone/>
              <a:defRPr>
                <a:solidFill>
                  <a:srgbClr val="00B0F0"/>
                </a:solidFill>
                <a:latin typeface="+mj-lt"/>
                <a:ea typeface="Muli"/>
                <a:cs typeface="Muli"/>
                <a:sym typeface="Muli"/>
              </a:defRPr>
            </a:lvl1pPr>
            <a:lvl2pPr lvl="1">
              <a:spcBef>
                <a:spcPts val="0"/>
              </a:spcBef>
              <a:spcAft>
                <a:spcPts val="0"/>
              </a:spcAft>
              <a:buNone/>
              <a:defRPr>
                <a:solidFill>
                  <a:srgbClr val="F05E2F"/>
                </a:solidFill>
              </a:defRPr>
            </a:lvl2pPr>
            <a:lvl3pPr lvl="2">
              <a:spcBef>
                <a:spcPts val="0"/>
              </a:spcBef>
              <a:spcAft>
                <a:spcPts val="0"/>
              </a:spcAft>
              <a:buNone/>
              <a:defRPr>
                <a:solidFill>
                  <a:srgbClr val="F05E2F"/>
                </a:solidFill>
              </a:defRPr>
            </a:lvl3pPr>
            <a:lvl4pPr lvl="3">
              <a:spcBef>
                <a:spcPts val="0"/>
              </a:spcBef>
              <a:spcAft>
                <a:spcPts val="0"/>
              </a:spcAft>
              <a:buNone/>
              <a:defRPr>
                <a:solidFill>
                  <a:srgbClr val="F05E2F"/>
                </a:solidFill>
              </a:defRPr>
            </a:lvl4pPr>
            <a:lvl5pPr lvl="4">
              <a:spcBef>
                <a:spcPts val="0"/>
              </a:spcBef>
              <a:spcAft>
                <a:spcPts val="0"/>
              </a:spcAft>
              <a:buNone/>
              <a:defRPr>
                <a:solidFill>
                  <a:srgbClr val="F05E2F"/>
                </a:solidFill>
              </a:defRPr>
            </a:lvl5pPr>
            <a:lvl6pPr lvl="5">
              <a:spcBef>
                <a:spcPts val="0"/>
              </a:spcBef>
              <a:spcAft>
                <a:spcPts val="0"/>
              </a:spcAft>
              <a:buNone/>
              <a:defRPr>
                <a:solidFill>
                  <a:srgbClr val="F05E2F"/>
                </a:solidFill>
              </a:defRPr>
            </a:lvl6pPr>
            <a:lvl7pPr lvl="6">
              <a:spcBef>
                <a:spcPts val="0"/>
              </a:spcBef>
              <a:spcAft>
                <a:spcPts val="0"/>
              </a:spcAft>
              <a:buNone/>
              <a:defRPr>
                <a:solidFill>
                  <a:srgbClr val="F05E2F"/>
                </a:solidFill>
              </a:defRPr>
            </a:lvl7pPr>
            <a:lvl8pPr lvl="7">
              <a:spcBef>
                <a:spcPts val="0"/>
              </a:spcBef>
              <a:spcAft>
                <a:spcPts val="0"/>
              </a:spcAft>
              <a:buNone/>
              <a:defRPr>
                <a:solidFill>
                  <a:srgbClr val="F05E2F"/>
                </a:solidFill>
              </a:defRPr>
            </a:lvl8pPr>
            <a:lvl9pPr lvl="8">
              <a:spcBef>
                <a:spcPts val="0"/>
              </a:spcBef>
              <a:spcAft>
                <a:spcPts val="0"/>
              </a:spcAft>
              <a:buNone/>
              <a:defRPr>
                <a:solidFill>
                  <a:srgbClr val="F05E2F"/>
                </a:solidFill>
              </a:defRPr>
            </a:lvl9pPr>
          </a:lstStyle>
          <a:p>
            <a:r>
              <a:rPr lang="en-GB"/>
              <a:t>Click to edit Master title style</a:t>
            </a:r>
            <a:endParaRPr dirty="0"/>
          </a:p>
        </p:txBody>
      </p:sp>
      <p:sp>
        <p:nvSpPr>
          <p:cNvPr id="83" name="Google Shape;83;p17"/>
          <p:cNvSpPr txBox="1">
            <a:spLocks noGrp="1"/>
          </p:cNvSpPr>
          <p:nvPr>
            <p:ph type="body" idx="1"/>
          </p:nvPr>
        </p:nvSpPr>
        <p:spPr>
          <a:xfrm>
            <a:off x="238125" y="1298200"/>
            <a:ext cx="3064200" cy="3151200"/>
          </a:xfrm>
          <a:prstGeom prst="rect">
            <a:avLst/>
          </a:prstGeom>
        </p:spPr>
        <p:txBody>
          <a:bodyPr spcFirstLastPara="1" wrap="square" lIns="68575" tIns="68575" rIns="68575" bIns="68575" anchor="ctr" anchorCtr="0">
            <a:noAutofit/>
          </a:bodyPr>
          <a:lstStyle>
            <a:lvl1pPr marL="0" lvl="0" indent="0">
              <a:spcBef>
                <a:spcPts val="800"/>
              </a:spcBef>
              <a:spcAft>
                <a:spcPts val="0"/>
              </a:spcAft>
              <a:buClr>
                <a:srgbClr val="FFFFFF"/>
              </a:buClr>
              <a:buSzPts val="1200"/>
              <a:buFont typeface="Muli"/>
              <a:buNone/>
              <a:defRPr sz="1200">
                <a:solidFill>
                  <a:schemeClr val="bg1"/>
                </a:solidFill>
                <a:latin typeface="+mj-lt"/>
                <a:ea typeface="Muli"/>
                <a:cs typeface="Muli"/>
                <a:sym typeface="Muli"/>
              </a:defRPr>
            </a:lvl1pPr>
            <a:lvl2pPr marL="914400" lvl="1"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2pPr>
            <a:lvl3pPr marL="1371600" lvl="2"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3pPr>
            <a:lvl4pPr marL="1828800" lvl="3"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4pPr>
            <a:lvl5pPr marL="2286000" lvl="4"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5pPr>
            <a:lvl6pPr marL="2743200" lvl="5"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6pPr>
            <a:lvl7pPr marL="3200400" lvl="6"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7pPr>
            <a:lvl8pPr marL="3657600" lvl="7"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8pPr>
            <a:lvl9pPr marL="4114800" lvl="8"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9pPr>
          </a:lstStyle>
          <a:p>
            <a:pPr lvl="0"/>
            <a:r>
              <a:rPr lang="en-GB"/>
              <a:t>Click to edit Master text styles</a:t>
            </a:r>
          </a:p>
        </p:txBody>
      </p:sp>
      <p:sp>
        <p:nvSpPr>
          <p:cNvPr id="84" name="Google Shape;84;p17"/>
          <p:cNvSpPr txBox="1">
            <a:spLocks noGrp="1"/>
          </p:cNvSpPr>
          <p:nvPr>
            <p:ph type="title" idx="2"/>
          </p:nvPr>
        </p:nvSpPr>
        <p:spPr>
          <a:xfrm>
            <a:off x="3607200" y="428975"/>
            <a:ext cx="5539800" cy="567600"/>
          </a:xfrm>
          <a:prstGeom prst="rect">
            <a:avLst/>
          </a:prstGeom>
        </p:spPr>
        <p:txBody>
          <a:bodyPr spcFirstLastPara="1" wrap="square" lIns="68575" tIns="68575" rIns="68575" bIns="68575" anchor="t" anchorCtr="0">
            <a:noAutofit/>
          </a:bodyPr>
          <a:lstStyle>
            <a:lvl1pPr lvl="0" rtl="0">
              <a:spcBef>
                <a:spcPts val="0"/>
              </a:spcBef>
              <a:spcAft>
                <a:spcPts val="0"/>
              </a:spcAft>
              <a:buNone/>
              <a:defRPr>
                <a:solidFill>
                  <a:schemeClr val="tx1"/>
                </a:solidFill>
                <a:latin typeface="+mj-lt"/>
                <a:ea typeface="Muli"/>
                <a:cs typeface="Muli"/>
                <a:sym typeface="Muli"/>
              </a:defRPr>
            </a:lvl1pPr>
            <a:lvl2pPr lvl="1" rtl="0">
              <a:spcBef>
                <a:spcPts val="0"/>
              </a:spcBef>
              <a:spcAft>
                <a:spcPts val="0"/>
              </a:spcAft>
              <a:buNone/>
              <a:defRPr>
                <a:solidFill>
                  <a:srgbClr val="666666"/>
                </a:solidFill>
              </a:defRPr>
            </a:lvl2pPr>
            <a:lvl3pPr lvl="2" rtl="0">
              <a:spcBef>
                <a:spcPts val="0"/>
              </a:spcBef>
              <a:spcAft>
                <a:spcPts val="0"/>
              </a:spcAft>
              <a:buNone/>
              <a:defRPr>
                <a:solidFill>
                  <a:srgbClr val="666666"/>
                </a:solidFill>
              </a:defRPr>
            </a:lvl3pPr>
            <a:lvl4pPr lvl="3" rtl="0">
              <a:spcBef>
                <a:spcPts val="0"/>
              </a:spcBef>
              <a:spcAft>
                <a:spcPts val="0"/>
              </a:spcAft>
              <a:buNone/>
              <a:defRPr>
                <a:solidFill>
                  <a:srgbClr val="666666"/>
                </a:solidFill>
              </a:defRPr>
            </a:lvl4pPr>
            <a:lvl5pPr lvl="4" rtl="0">
              <a:spcBef>
                <a:spcPts val="0"/>
              </a:spcBef>
              <a:spcAft>
                <a:spcPts val="0"/>
              </a:spcAft>
              <a:buNone/>
              <a:defRPr>
                <a:solidFill>
                  <a:srgbClr val="666666"/>
                </a:solidFill>
              </a:defRPr>
            </a:lvl5pPr>
            <a:lvl6pPr lvl="5" rtl="0">
              <a:spcBef>
                <a:spcPts val="0"/>
              </a:spcBef>
              <a:spcAft>
                <a:spcPts val="0"/>
              </a:spcAft>
              <a:buNone/>
              <a:defRPr>
                <a:solidFill>
                  <a:srgbClr val="666666"/>
                </a:solidFill>
              </a:defRPr>
            </a:lvl6pPr>
            <a:lvl7pPr lvl="6" rtl="0">
              <a:spcBef>
                <a:spcPts val="0"/>
              </a:spcBef>
              <a:spcAft>
                <a:spcPts val="0"/>
              </a:spcAft>
              <a:buNone/>
              <a:defRPr>
                <a:solidFill>
                  <a:srgbClr val="666666"/>
                </a:solidFill>
              </a:defRPr>
            </a:lvl7pPr>
            <a:lvl8pPr lvl="7" rtl="0">
              <a:spcBef>
                <a:spcPts val="0"/>
              </a:spcBef>
              <a:spcAft>
                <a:spcPts val="0"/>
              </a:spcAft>
              <a:buNone/>
              <a:defRPr>
                <a:solidFill>
                  <a:srgbClr val="666666"/>
                </a:solidFill>
              </a:defRPr>
            </a:lvl8pPr>
            <a:lvl9pPr lvl="8" rtl="0">
              <a:spcBef>
                <a:spcPts val="0"/>
              </a:spcBef>
              <a:spcAft>
                <a:spcPts val="0"/>
              </a:spcAft>
              <a:buNone/>
              <a:defRPr>
                <a:solidFill>
                  <a:srgbClr val="666666"/>
                </a:solidFill>
              </a:defRPr>
            </a:lvl9pPr>
          </a:lstStyle>
          <a:p>
            <a:r>
              <a:rPr lang="en-GB"/>
              <a:t>Click to edit Master 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p:cSld name="CUSTOM_5">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628650" y="273844"/>
            <a:ext cx="7886700" cy="994200"/>
          </a:xfrm>
          <a:prstGeom prst="rect">
            <a:avLst/>
          </a:prstGeom>
        </p:spPr>
        <p:txBody>
          <a:bodyPr spcFirstLastPara="1" wrap="square" lIns="68575" tIns="68575" rIns="68575" bIns="6857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r>
              <a:rPr lang="en-GB"/>
              <a:t>Click to edit Master title style</a:t>
            </a:r>
            <a:endParaRPr/>
          </a:p>
        </p:txBody>
      </p:sp>
      <p:sp>
        <p:nvSpPr>
          <p:cNvPr id="95" name="Google Shape;95;p19"/>
          <p:cNvSpPr/>
          <p:nvPr/>
        </p:nvSpPr>
        <p:spPr>
          <a:xfrm>
            <a:off x="0" y="4268825"/>
            <a:ext cx="9144000" cy="874800"/>
          </a:xfrm>
          <a:prstGeom prst="rect">
            <a:avLst/>
          </a:prstGeom>
          <a:solidFill>
            <a:srgbClr val="001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9"/>
          <p:cNvSpPr/>
          <p:nvPr/>
        </p:nvSpPr>
        <p:spPr>
          <a:xfrm>
            <a:off x="3000" y="0"/>
            <a:ext cx="9144000" cy="4268700"/>
          </a:xfrm>
          <a:prstGeom prst="rect">
            <a:avLst/>
          </a:prstGeom>
          <a:solidFill>
            <a:srgbClr val="D9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19"/>
          <p:cNvPicPr preferRelativeResize="0"/>
          <p:nvPr/>
        </p:nvPicPr>
        <p:blipFill>
          <a:blip r:embed="rId2">
            <a:alphaModFix amt="20000"/>
          </a:blip>
          <a:srcRect t="5577" b="5577"/>
          <a:stretch/>
        </p:blipFill>
        <p:spPr>
          <a:xfrm>
            <a:off x="-22000" y="0"/>
            <a:ext cx="4292977" cy="4268702"/>
          </a:xfrm>
          <a:prstGeom prst="rect">
            <a:avLst/>
          </a:prstGeom>
          <a:noFill/>
          <a:ln>
            <a:noFill/>
          </a:ln>
        </p:spPr>
      </p:pic>
      <p:pic>
        <p:nvPicPr>
          <p:cNvPr id="98" name="Google Shape;98;p19"/>
          <p:cNvPicPr preferRelativeResize="0"/>
          <p:nvPr/>
        </p:nvPicPr>
        <p:blipFill>
          <a:blip r:embed="rId3"/>
          <a:srcRect/>
          <a:stretch/>
        </p:blipFill>
        <p:spPr>
          <a:xfrm>
            <a:off x="7734249" y="4512009"/>
            <a:ext cx="1035677" cy="234282"/>
          </a:xfrm>
          <a:prstGeom prst="rect">
            <a:avLst/>
          </a:prstGeom>
          <a:noFill/>
          <a:ln>
            <a:noFill/>
          </a:ln>
        </p:spPr>
      </p:pic>
      <p:sp>
        <p:nvSpPr>
          <p:cNvPr id="99" name="Google Shape;99;p19"/>
          <p:cNvSpPr txBox="1">
            <a:spLocks noGrp="1"/>
          </p:cNvSpPr>
          <p:nvPr>
            <p:ph type="body" idx="1"/>
          </p:nvPr>
        </p:nvSpPr>
        <p:spPr>
          <a:xfrm>
            <a:off x="296950" y="696400"/>
            <a:ext cx="2908200" cy="3151200"/>
          </a:xfrm>
          <a:prstGeom prst="rect">
            <a:avLst/>
          </a:prstGeom>
        </p:spPr>
        <p:txBody>
          <a:bodyPr spcFirstLastPara="1" wrap="square" lIns="68575" tIns="68575" rIns="68575" bIns="68575" anchor="t" anchorCtr="0">
            <a:noAutofit/>
          </a:bodyPr>
          <a:lstStyle>
            <a:lvl1pPr marL="0" lvl="0" indent="0">
              <a:spcBef>
                <a:spcPts val="800"/>
              </a:spcBef>
              <a:spcAft>
                <a:spcPts val="0"/>
              </a:spcAft>
              <a:buClr>
                <a:srgbClr val="434343"/>
              </a:buClr>
              <a:buSzPts val="1200"/>
              <a:buNone/>
              <a:defRPr sz="1200">
                <a:solidFill>
                  <a:srgbClr val="434343"/>
                </a:solidFill>
              </a:defRPr>
            </a:lvl1pPr>
            <a:lvl2pPr marL="914400" lvl="1" indent="-304800">
              <a:spcBef>
                <a:spcPts val="400"/>
              </a:spcBef>
              <a:spcAft>
                <a:spcPts val="0"/>
              </a:spcAft>
              <a:buClr>
                <a:srgbClr val="434343"/>
              </a:buClr>
              <a:buSzPts val="1200"/>
              <a:buChar char="•"/>
              <a:defRPr sz="1200">
                <a:solidFill>
                  <a:srgbClr val="434343"/>
                </a:solidFill>
              </a:defRPr>
            </a:lvl2pPr>
            <a:lvl3pPr marL="1371600" lvl="2" indent="-304800">
              <a:spcBef>
                <a:spcPts val="400"/>
              </a:spcBef>
              <a:spcAft>
                <a:spcPts val="0"/>
              </a:spcAft>
              <a:buClr>
                <a:srgbClr val="434343"/>
              </a:buClr>
              <a:buSzPts val="1200"/>
              <a:buChar char="•"/>
              <a:defRPr sz="1200">
                <a:solidFill>
                  <a:srgbClr val="434343"/>
                </a:solidFill>
              </a:defRPr>
            </a:lvl3pPr>
            <a:lvl4pPr marL="1828800" lvl="3" indent="-304800">
              <a:spcBef>
                <a:spcPts val="400"/>
              </a:spcBef>
              <a:spcAft>
                <a:spcPts val="0"/>
              </a:spcAft>
              <a:buClr>
                <a:srgbClr val="434343"/>
              </a:buClr>
              <a:buSzPts val="1200"/>
              <a:buChar char="•"/>
              <a:defRPr sz="1200">
                <a:solidFill>
                  <a:srgbClr val="434343"/>
                </a:solidFill>
              </a:defRPr>
            </a:lvl4pPr>
            <a:lvl5pPr marL="2286000" lvl="4" indent="-304800">
              <a:spcBef>
                <a:spcPts val="400"/>
              </a:spcBef>
              <a:spcAft>
                <a:spcPts val="0"/>
              </a:spcAft>
              <a:buClr>
                <a:srgbClr val="434343"/>
              </a:buClr>
              <a:buSzPts val="1200"/>
              <a:buChar char="•"/>
              <a:defRPr sz="1200">
                <a:solidFill>
                  <a:srgbClr val="434343"/>
                </a:solidFill>
              </a:defRPr>
            </a:lvl5pPr>
            <a:lvl6pPr marL="2743200" lvl="5" indent="-304800">
              <a:spcBef>
                <a:spcPts val="400"/>
              </a:spcBef>
              <a:spcAft>
                <a:spcPts val="0"/>
              </a:spcAft>
              <a:buClr>
                <a:srgbClr val="434343"/>
              </a:buClr>
              <a:buSzPts val="1200"/>
              <a:buChar char="•"/>
              <a:defRPr sz="1200">
                <a:solidFill>
                  <a:srgbClr val="434343"/>
                </a:solidFill>
              </a:defRPr>
            </a:lvl6pPr>
            <a:lvl7pPr marL="3200400" lvl="6" indent="-304800">
              <a:spcBef>
                <a:spcPts val="400"/>
              </a:spcBef>
              <a:spcAft>
                <a:spcPts val="0"/>
              </a:spcAft>
              <a:buClr>
                <a:srgbClr val="434343"/>
              </a:buClr>
              <a:buSzPts val="1200"/>
              <a:buChar char="•"/>
              <a:defRPr sz="1200">
                <a:solidFill>
                  <a:srgbClr val="434343"/>
                </a:solidFill>
              </a:defRPr>
            </a:lvl7pPr>
            <a:lvl8pPr marL="3657600" lvl="7" indent="-304800">
              <a:spcBef>
                <a:spcPts val="400"/>
              </a:spcBef>
              <a:spcAft>
                <a:spcPts val="0"/>
              </a:spcAft>
              <a:buClr>
                <a:srgbClr val="434343"/>
              </a:buClr>
              <a:buSzPts val="1200"/>
              <a:buChar char="•"/>
              <a:defRPr sz="1200">
                <a:solidFill>
                  <a:srgbClr val="434343"/>
                </a:solidFill>
              </a:defRPr>
            </a:lvl8pPr>
            <a:lvl9pPr marL="4114800" lvl="8" indent="-304800">
              <a:spcBef>
                <a:spcPts val="400"/>
              </a:spcBef>
              <a:spcAft>
                <a:spcPts val="0"/>
              </a:spcAft>
              <a:buClr>
                <a:srgbClr val="434343"/>
              </a:buClr>
              <a:buSzPts val="1200"/>
              <a:buChar char="•"/>
              <a:defRPr sz="1200">
                <a:solidFill>
                  <a:srgbClr val="434343"/>
                </a:solidFill>
              </a:defRPr>
            </a:lvl9pPr>
          </a:lstStyle>
          <a:p>
            <a:pPr lvl="0"/>
            <a:r>
              <a:rPr lang="en-GB"/>
              <a:t>Click to edit Master text styles</a:t>
            </a:r>
          </a:p>
        </p:txBody>
      </p:sp>
      <p:sp>
        <p:nvSpPr>
          <p:cNvPr id="100" name="Google Shape;100;p19"/>
          <p:cNvSpPr txBox="1">
            <a:spLocks noGrp="1"/>
          </p:cNvSpPr>
          <p:nvPr>
            <p:ph type="title" idx="2"/>
          </p:nvPr>
        </p:nvSpPr>
        <p:spPr>
          <a:xfrm>
            <a:off x="3000" y="0"/>
            <a:ext cx="3811200" cy="645000"/>
          </a:xfrm>
          <a:prstGeom prst="rect">
            <a:avLst/>
          </a:prstGeom>
        </p:spPr>
        <p:txBody>
          <a:bodyPr spcFirstLastPara="1" wrap="square" lIns="68575" tIns="68575" rIns="68575" bIns="68575" anchor="t" anchorCtr="0">
            <a:noAutofit/>
          </a:bodyPr>
          <a:lstStyle>
            <a:lvl1pPr lvl="0" algn="r">
              <a:spcBef>
                <a:spcPts val="0"/>
              </a:spcBef>
              <a:spcAft>
                <a:spcPts val="0"/>
              </a:spcAft>
              <a:buNone/>
              <a:defRPr>
                <a:solidFill>
                  <a:srgbClr val="00B0F0"/>
                </a:solidFill>
                <a:latin typeface="+mj-lt"/>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r>
              <a:rPr lang="en-GB"/>
              <a:t>Click to edit Master title style</a:t>
            </a:r>
            <a:endParaRPr dirty="0"/>
          </a:p>
        </p:txBody>
      </p:sp>
      <p:sp>
        <p:nvSpPr>
          <p:cNvPr id="101" name="Google Shape;101;p19"/>
          <p:cNvSpPr txBox="1">
            <a:spLocks noGrp="1"/>
          </p:cNvSpPr>
          <p:nvPr>
            <p:ph type="title" idx="3"/>
          </p:nvPr>
        </p:nvSpPr>
        <p:spPr>
          <a:xfrm>
            <a:off x="3954800" y="0"/>
            <a:ext cx="5189100" cy="645000"/>
          </a:xfrm>
          <a:prstGeom prst="rect">
            <a:avLst/>
          </a:prstGeom>
        </p:spPr>
        <p:txBody>
          <a:bodyPr spcFirstLastPara="1" wrap="square" lIns="68575" tIns="68575" rIns="68575" bIns="68575" anchor="t" anchorCtr="0">
            <a:noAutofit/>
          </a:bodyPr>
          <a:lstStyle>
            <a:lvl1pPr lvl="0" rtl="0">
              <a:spcBef>
                <a:spcPts val="0"/>
              </a:spcBef>
              <a:spcAft>
                <a:spcPts val="0"/>
              </a:spcAft>
              <a:buNone/>
              <a:defRPr>
                <a:solidFill>
                  <a:schemeClr val="tx1"/>
                </a:solidFill>
                <a:latin typeface="+mj-l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GB"/>
              <a:t>Click to edit Master title style</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p:cSld name="CUSTOM_6">
    <p:spTree>
      <p:nvGrpSpPr>
        <p:cNvPr id="1" name="Shape 102"/>
        <p:cNvGrpSpPr/>
        <p:nvPr/>
      </p:nvGrpSpPr>
      <p:grpSpPr>
        <a:xfrm>
          <a:off x="0" y="0"/>
          <a:ext cx="0" cy="0"/>
          <a:chOff x="0" y="0"/>
          <a:chExt cx="0" cy="0"/>
        </a:xfrm>
      </p:grpSpPr>
      <p:sp>
        <p:nvSpPr>
          <p:cNvPr id="103" name="Google Shape;103;p20"/>
          <p:cNvSpPr/>
          <p:nvPr/>
        </p:nvSpPr>
        <p:spPr>
          <a:xfrm>
            <a:off x="-9525" y="-9525"/>
            <a:ext cx="9144000" cy="5143500"/>
          </a:xfrm>
          <a:prstGeom prst="rect">
            <a:avLst/>
          </a:prstGeom>
          <a:solidFill>
            <a:srgbClr val="001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 name="Google Shape;104;p20"/>
          <p:cNvPicPr preferRelativeResize="0"/>
          <p:nvPr/>
        </p:nvPicPr>
        <p:blipFill>
          <a:blip r:embed="rId2"/>
          <a:srcRect/>
          <a:stretch/>
        </p:blipFill>
        <p:spPr>
          <a:xfrm>
            <a:off x="4002378" y="2052475"/>
            <a:ext cx="1001745" cy="11211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noAutofit/>
          </a:bodyPr>
          <a:lstStyle>
            <a:lvl1pPr marL="0" marR="0" lvl="0" indent="0" algn="l" rtl="0">
              <a:lnSpc>
                <a:spcPct val="90000"/>
              </a:lnSpc>
              <a:spcBef>
                <a:spcPts val="0"/>
              </a:spcBef>
              <a:spcAft>
                <a:spcPts val="0"/>
              </a:spcAft>
              <a:buClr>
                <a:schemeClr val="dk1"/>
              </a:buClr>
              <a:buSzPts val="1100"/>
              <a:buFont typeface="Muli"/>
              <a:buNone/>
              <a:defRPr sz="3300" i="0" u="none" strike="noStrike" cap="none">
                <a:solidFill>
                  <a:schemeClr val="dk1"/>
                </a:solidFill>
                <a:latin typeface="Muli"/>
                <a:ea typeface="Muli"/>
                <a:cs typeface="Muli"/>
                <a:sym typeface="Mul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Muli"/>
              <a:buChar char="•"/>
              <a:defRPr sz="2100" i="0" u="none" strike="noStrike" cap="none">
                <a:solidFill>
                  <a:schemeClr val="dk1"/>
                </a:solidFill>
                <a:latin typeface="Muli"/>
                <a:ea typeface="Muli"/>
                <a:cs typeface="Muli"/>
                <a:sym typeface="Muli"/>
              </a:defRPr>
            </a:lvl1pPr>
            <a:lvl2pPr marL="914400" marR="0" lvl="1" indent="-342900" algn="l" rtl="0">
              <a:lnSpc>
                <a:spcPct val="90000"/>
              </a:lnSpc>
              <a:spcBef>
                <a:spcPts val="400"/>
              </a:spcBef>
              <a:spcAft>
                <a:spcPts val="0"/>
              </a:spcAft>
              <a:buClr>
                <a:schemeClr val="dk1"/>
              </a:buClr>
              <a:buSzPts val="1800"/>
              <a:buFont typeface="Muli"/>
              <a:buChar char="•"/>
              <a:defRPr sz="1800" i="0" u="none" strike="noStrike" cap="none">
                <a:solidFill>
                  <a:schemeClr val="dk1"/>
                </a:solidFill>
                <a:latin typeface="Muli"/>
                <a:ea typeface="Muli"/>
                <a:cs typeface="Muli"/>
                <a:sym typeface="Muli"/>
              </a:defRPr>
            </a:lvl2pPr>
            <a:lvl3pPr marL="1371600" marR="0" lvl="2" indent="-323850" algn="l" rtl="0">
              <a:lnSpc>
                <a:spcPct val="90000"/>
              </a:lnSpc>
              <a:spcBef>
                <a:spcPts val="400"/>
              </a:spcBef>
              <a:spcAft>
                <a:spcPts val="0"/>
              </a:spcAft>
              <a:buClr>
                <a:schemeClr val="dk1"/>
              </a:buClr>
              <a:buSzPts val="1500"/>
              <a:buFont typeface="Muli"/>
              <a:buChar char="•"/>
              <a:defRPr sz="1500" i="0" u="none" strike="noStrike" cap="none">
                <a:solidFill>
                  <a:schemeClr val="dk1"/>
                </a:solidFill>
                <a:latin typeface="Muli"/>
                <a:ea typeface="Muli"/>
                <a:cs typeface="Muli"/>
                <a:sym typeface="Muli"/>
              </a:defRPr>
            </a:lvl3pPr>
            <a:lvl4pPr marL="1828800" marR="0" lvl="3"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4pPr>
            <a:lvl5pPr marL="2286000" marR="0" lvl="4"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5pPr>
            <a:lvl6pPr marL="2743200" marR="0" lvl="5"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6pPr>
            <a:lvl7pPr marL="3200400" marR="0" lvl="6"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7pPr>
            <a:lvl8pPr marL="3657600" marR="0" lvl="7"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8pPr>
            <a:lvl9pPr marL="4114800" marR="0" lvl="8"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L="0" marR="0" lvl="0" indent="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59" r:id="rId2"/>
    <p:sldLayoutId id="2147483662" r:id="rId3"/>
    <p:sldLayoutId id="2147483664" r:id="rId4"/>
    <p:sldLayoutId id="2147483665" r:id="rId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3" name="Title 2">
            <a:extLst>
              <a:ext uri="{FF2B5EF4-FFF2-40B4-BE49-F238E27FC236}">
                <a16:creationId xmlns:a16="http://schemas.microsoft.com/office/drawing/2014/main" id="{09A95D64-E154-D84F-BDEE-7F8B7A98E3A5}"/>
              </a:ext>
            </a:extLst>
          </p:cNvPr>
          <p:cNvSpPr>
            <a:spLocks noGrp="1"/>
          </p:cNvSpPr>
          <p:nvPr>
            <p:ph type="title"/>
          </p:nvPr>
        </p:nvSpPr>
        <p:spPr/>
        <p:txBody>
          <a:bodyPr/>
          <a:lstStyle/>
          <a:p>
            <a:r>
              <a:rPr lang="en-US" dirty="0"/>
              <a:t>Update Vehicle Certification</a:t>
            </a:r>
          </a:p>
        </p:txBody>
      </p:sp>
      <p:sp>
        <p:nvSpPr>
          <p:cNvPr id="5" name="Title 4">
            <a:extLst>
              <a:ext uri="{FF2B5EF4-FFF2-40B4-BE49-F238E27FC236}">
                <a16:creationId xmlns:a16="http://schemas.microsoft.com/office/drawing/2014/main" id="{0A72A5CE-3AE6-A041-BA7C-200EAA62622B}"/>
              </a:ext>
            </a:extLst>
          </p:cNvPr>
          <p:cNvSpPr>
            <a:spLocks noGrp="1"/>
          </p:cNvSpPr>
          <p:nvPr>
            <p:ph type="title" idx="2"/>
          </p:nvPr>
        </p:nvSpPr>
        <p:spPr/>
        <p:txBody>
          <a:bodyPr/>
          <a:lstStyle/>
          <a:p>
            <a:r>
              <a:rPr lang="en-US" dirty="0"/>
              <a:t>Safety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7" y="1307077"/>
            <a:ext cx="5601946" cy="3151094"/>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3200" dirty="0"/>
              <a:t>Update Vehicle Certification</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US" dirty="0"/>
              <a:t>To edit or delete the details of an existing certificate, </a:t>
            </a:r>
            <a:r>
              <a:rPr lang="en-US" b="1" dirty="0"/>
              <a:t>choose</a:t>
            </a:r>
            <a:r>
              <a:rPr lang="en-US" dirty="0"/>
              <a:t> ‘Actions’, then </a:t>
            </a:r>
            <a:r>
              <a:rPr lang="en-US" b="1" dirty="0"/>
              <a:t>select</a:t>
            </a:r>
            <a:r>
              <a:rPr lang="en-US" dirty="0"/>
              <a:t> the appropriate option.</a:t>
            </a:r>
          </a:p>
          <a:p>
            <a:r>
              <a:rPr lang="en-US" dirty="0"/>
              <a:t>Once all changes have been made, </a:t>
            </a:r>
            <a:r>
              <a:rPr lang="en-US" b="1" dirty="0"/>
              <a:t>click</a:t>
            </a:r>
            <a:r>
              <a:rPr lang="en-US" dirty="0"/>
              <a:t> ‘Save’ to return to the Transport Register.</a:t>
            </a:r>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sz="2400" dirty="0"/>
              <a:t>Edit or Delete Existing Item</a:t>
            </a:r>
          </a:p>
        </p:txBody>
      </p:sp>
      <p:sp>
        <p:nvSpPr>
          <p:cNvPr id="12" name="Frame 11">
            <a:extLst>
              <a:ext uri="{FF2B5EF4-FFF2-40B4-BE49-F238E27FC236}">
                <a16:creationId xmlns:a16="http://schemas.microsoft.com/office/drawing/2014/main" id="{AFCCF851-87FD-E645-9EF3-28092AB05679}"/>
              </a:ext>
            </a:extLst>
          </p:cNvPr>
          <p:cNvSpPr/>
          <p:nvPr/>
        </p:nvSpPr>
        <p:spPr>
          <a:xfrm>
            <a:off x="8632824" y="2355916"/>
            <a:ext cx="301625" cy="136027"/>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05B15128-484F-B744-9794-4FBEEDA6A9A0}"/>
              </a:ext>
            </a:extLst>
          </p:cNvPr>
          <p:cNvSpPr/>
          <p:nvPr/>
        </p:nvSpPr>
        <p:spPr>
          <a:xfrm>
            <a:off x="8343899" y="2491944"/>
            <a:ext cx="590550" cy="102032"/>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Frame 13">
            <a:extLst>
              <a:ext uri="{FF2B5EF4-FFF2-40B4-BE49-F238E27FC236}">
                <a16:creationId xmlns:a16="http://schemas.microsoft.com/office/drawing/2014/main" id="{A0507186-C396-D84E-A7FA-C5D68B500151}"/>
              </a:ext>
            </a:extLst>
          </p:cNvPr>
          <p:cNvSpPr/>
          <p:nvPr/>
        </p:nvSpPr>
        <p:spPr>
          <a:xfrm>
            <a:off x="8343899" y="2574926"/>
            <a:ext cx="590550" cy="102032"/>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6C7B8676-3725-8142-B446-706835C4B642}"/>
              </a:ext>
            </a:extLst>
          </p:cNvPr>
          <p:cNvSpPr/>
          <p:nvPr/>
        </p:nvSpPr>
        <p:spPr>
          <a:xfrm>
            <a:off x="3635375" y="2746597"/>
            <a:ext cx="206376" cy="136027"/>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7869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7" y="1307077"/>
            <a:ext cx="5601946" cy="3151094"/>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3200" dirty="0"/>
              <a:t>Update Vehicle Certification</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US" dirty="0"/>
              <a:t>The date of the next expiring certificate will be displayed in the ‘Certifications’ column. This will be highlighted red if the certification has expired due to either date, mileage or hours, or may be highlighted yellow if a ‘warning’ range has been defined via Settings &gt; General &gt; Options and Preferences &gt; </a:t>
            </a:r>
            <a:r>
              <a:rPr lang="en-NZ" dirty="0"/>
              <a:t>Transport - Certification / Maintenance Warning</a:t>
            </a:r>
            <a:r>
              <a:rPr lang="en-US" dirty="0"/>
              <a:t>. </a:t>
            </a:r>
          </a:p>
          <a:p>
            <a:r>
              <a:rPr lang="en-US" dirty="0"/>
              <a:t>Those responsible for certification currency will receive an escalation when the expiry nears, provided this has been enabled in Settings &gt; General &gt; Notifications &amp; Escalations.</a:t>
            </a:r>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sz="2400" dirty="0"/>
              <a:t>Return to Transport Register</a:t>
            </a:r>
          </a:p>
        </p:txBody>
      </p:sp>
    </p:spTree>
    <p:extLst>
      <p:ext uri="{BB962C8B-B14F-4D97-AF65-F5344CB8AC3E}">
        <p14:creationId xmlns:p14="http://schemas.microsoft.com/office/powerpoint/2010/main" val="3055981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32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pSp>
        <p:nvGrpSpPr>
          <p:cNvPr id="115" name="Google Shape;115;p22"/>
          <p:cNvGrpSpPr/>
          <p:nvPr/>
        </p:nvGrpSpPr>
        <p:grpSpPr>
          <a:xfrm>
            <a:off x="-725" y="0"/>
            <a:ext cx="1685239" cy="748879"/>
            <a:chOff x="-725" y="0"/>
            <a:chExt cx="9144000" cy="5143397"/>
          </a:xfrm>
          <a:solidFill>
            <a:srgbClr val="001928"/>
          </a:solidFill>
        </p:grpSpPr>
        <p:sp>
          <p:nvSpPr>
            <p:cNvPr id="116" name="Google Shape;116;p22"/>
            <p:cNvSpPr/>
            <p:nvPr/>
          </p:nvSpPr>
          <p:spPr>
            <a:xfrm>
              <a:off x="-725" y="1539225"/>
              <a:ext cx="4019400" cy="14274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2"/>
            <p:cNvSpPr/>
            <p:nvPr/>
          </p:nvSpPr>
          <p:spPr>
            <a:xfrm rot="-5400000" flipH="1">
              <a:off x="3745675" y="-3745584"/>
              <a:ext cx="1651200" cy="9142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2"/>
            <p:cNvSpPr/>
            <p:nvPr/>
          </p:nvSpPr>
          <p:spPr>
            <a:xfrm rot="-5400000" flipH="1">
              <a:off x="2058625" y="-2059350"/>
              <a:ext cx="5025300" cy="9144000"/>
            </a:xfrm>
            <a:prstGeom prst="parallelogram">
              <a:avLst>
                <a:gd name="adj" fmla="val 56466"/>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22"/>
            <p:cNvSpPr/>
            <p:nvPr/>
          </p:nvSpPr>
          <p:spPr>
            <a:xfrm rot="-5400000" flipH="1">
              <a:off x="3042050" y="-956953"/>
              <a:ext cx="3060000" cy="9140700"/>
            </a:xfrm>
            <a:prstGeom prst="parallelogram">
              <a:avLst>
                <a:gd name="adj" fmla="val 94559"/>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22"/>
          <p:cNvSpPr txBox="1"/>
          <p:nvPr/>
        </p:nvSpPr>
        <p:spPr>
          <a:xfrm>
            <a:off x="0" y="860350"/>
            <a:ext cx="9144000" cy="1736100"/>
          </a:xfrm>
          <a:prstGeom prst="rect">
            <a:avLst/>
          </a:prstGeom>
          <a:noFill/>
          <a:ln>
            <a:noFill/>
          </a:ln>
        </p:spPr>
        <p:txBody>
          <a:bodyPr spcFirstLastPara="1" wrap="square" lIns="91425" tIns="91425" rIns="91425" bIns="91425" anchor="ctr" anchorCtr="0">
            <a:noAutofit/>
          </a:bodyPr>
          <a:lstStyle/>
          <a:p>
            <a:pPr marL="0" lvl="0" indent="0" algn="l" rtl="0">
              <a:lnSpc>
                <a:spcPct val="129600"/>
              </a:lnSpc>
              <a:spcBef>
                <a:spcPts val="0"/>
              </a:spcBef>
              <a:spcAft>
                <a:spcPts val="0"/>
              </a:spcAft>
              <a:buNone/>
            </a:pPr>
            <a:r>
              <a:rPr lang="en" sz="900" dirty="0">
                <a:solidFill>
                  <a:srgbClr val="555555"/>
                </a:solidFill>
                <a:latin typeface="Muli"/>
                <a:ea typeface="Muli"/>
                <a:cs typeface="Muli"/>
                <a:sym typeface="Muli"/>
              </a:rPr>
              <a:t>This presentation document has been prepared by Damstra Technology Limited (“Damstra") and is intended for off line demonstration, presentation and educational purposes.</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The information is not version controlled and as such is subject to change without notice.</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Damstra does not accept any responsibility or obligation to inform users of this presentation of such changes.</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This includes any copies of this presentation taken and modified outside of the Damstra domain.</a:t>
            </a:r>
            <a:endParaRPr sz="900" dirty="0">
              <a:solidFill>
                <a:srgbClr val="555555"/>
              </a:solidFill>
              <a:latin typeface="Muli"/>
              <a:ea typeface="Muli"/>
              <a:cs typeface="Muli"/>
              <a:sym typeface="Muli"/>
            </a:endParaRPr>
          </a:p>
        </p:txBody>
      </p:sp>
      <p:sp>
        <p:nvSpPr>
          <p:cNvPr id="121" name="Google Shape;121;p22"/>
          <p:cNvSpPr txBox="1"/>
          <p:nvPr/>
        </p:nvSpPr>
        <p:spPr>
          <a:xfrm>
            <a:off x="25057" y="797450"/>
            <a:ext cx="2735100" cy="29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a:solidFill>
                  <a:srgbClr val="555555"/>
                </a:solidFill>
                <a:latin typeface="Muli"/>
                <a:ea typeface="Muli"/>
                <a:cs typeface="Muli"/>
                <a:sym typeface="Muli"/>
              </a:rPr>
              <a:t>[DISCLAIMER] </a:t>
            </a:r>
            <a:endParaRPr sz="1100">
              <a:solidFill>
                <a:srgbClr val="555555"/>
              </a:solidFill>
              <a:latin typeface="Muli"/>
              <a:ea typeface="Muli"/>
              <a:cs typeface="Muli"/>
              <a:sym typeface="Muli"/>
            </a:endParaRPr>
          </a:p>
        </p:txBody>
      </p:sp>
      <p:cxnSp>
        <p:nvCxnSpPr>
          <p:cNvPr id="122" name="Google Shape;122;p22"/>
          <p:cNvCxnSpPr/>
          <p:nvPr/>
        </p:nvCxnSpPr>
        <p:spPr>
          <a:xfrm>
            <a:off x="81748" y="1084850"/>
            <a:ext cx="1000200" cy="1800"/>
          </a:xfrm>
          <a:prstGeom prst="straightConnector1">
            <a:avLst/>
          </a:prstGeom>
          <a:noFill/>
          <a:ln w="38100" cap="flat" cmpd="sng">
            <a:solidFill>
              <a:srgbClr val="3673FF"/>
            </a:solidFill>
            <a:prstDash val="solid"/>
            <a:round/>
            <a:headEnd type="none" w="med" len="med"/>
            <a:tailEnd type="none" w="med" len="med"/>
          </a:ln>
        </p:spPr>
      </p:cxnSp>
      <p:pic>
        <p:nvPicPr>
          <p:cNvPr id="11" name="Google Shape;89;p18">
            <a:extLst>
              <a:ext uri="{FF2B5EF4-FFF2-40B4-BE49-F238E27FC236}">
                <a16:creationId xmlns:a16="http://schemas.microsoft.com/office/drawing/2014/main" id="{5DCCACBE-07A8-4D98-90FB-3EA9426B4D08}"/>
              </a:ext>
            </a:extLst>
          </p:cNvPr>
          <p:cNvPicPr preferRelativeResize="0"/>
          <p:nvPr/>
        </p:nvPicPr>
        <p:blipFill>
          <a:blip r:embed="rId3"/>
          <a:srcRect/>
          <a:stretch/>
        </p:blipFill>
        <p:spPr>
          <a:xfrm>
            <a:off x="176524" y="175540"/>
            <a:ext cx="1035677" cy="2342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6" y="1307077"/>
            <a:ext cx="5601948" cy="3151096"/>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3200" dirty="0"/>
              <a:t>Update Vehicle Certification</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US" dirty="0"/>
              <a:t>Updating the certification record for a Transport item is managed via the Vehicle’s record in the Transport Register. This is found under ‘Assets’ in the Menu Bar.</a:t>
            </a:r>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dirty="0"/>
              <a:t>Introduction</a:t>
            </a:r>
          </a:p>
        </p:txBody>
      </p:sp>
      <p:sp>
        <p:nvSpPr>
          <p:cNvPr id="2" name="Frame 1">
            <a:extLst>
              <a:ext uri="{FF2B5EF4-FFF2-40B4-BE49-F238E27FC236}">
                <a16:creationId xmlns:a16="http://schemas.microsoft.com/office/drawing/2014/main" id="{51BE3253-5DCC-2D41-9519-13A973DC02FB}"/>
              </a:ext>
            </a:extLst>
          </p:cNvPr>
          <p:cNvSpPr/>
          <p:nvPr/>
        </p:nvSpPr>
        <p:spPr>
          <a:xfrm>
            <a:off x="3415676" y="2230244"/>
            <a:ext cx="159374" cy="163551"/>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A36EA3F5-5828-BC4B-A1FE-58F864464947}"/>
              </a:ext>
            </a:extLst>
          </p:cNvPr>
          <p:cNvSpPr/>
          <p:nvPr/>
        </p:nvSpPr>
        <p:spPr>
          <a:xfrm>
            <a:off x="3572275" y="2935095"/>
            <a:ext cx="723500" cy="125606"/>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6" y="1307077"/>
            <a:ext cx="5601948" cy="3151095"/>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3200" dirty="0"/>
              <a:t>Update Vehicle Certification</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US" dirty="0"/>
              <a:t>Locate the item in the Register, then </a:t>
            </a:r>
            <a:r>
              <a:rPr lang="en-US" b="1" dirty="0"/>
              <a:t>click</a:t>
            </a:r>
            <a:r>
              <a:rPr lang="en-US" dirty="0"/>
              <a:t> ‘Actions’, then ‘Edit’.</a:t>
            </a:r>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dirty="0"/>
              <a:t>Edit Transport Item</a:t>
            </a:r>
          </a:p>
        </p:txBody>
      </p:sp>
      <p:sp>
        <p:nvSpPr>
          <p:cNvPr id="2" name="Frame 1">
            <a:extLst>
              <a:ext uri="{FF2B5EF4-FFF2-40B4-BE49-F238E27FC236}">
                <a16:creationId xmlns:a16="http://schemas.microsoft.com/office/drawing/2014/main" id="{51BE3253-5DCC-2D41-9519-13A973DC02FB}"/>
              </a:ext>
            </a:extLst>
          </p:cNvPr>
          <p:cNvSpPr/>
          <p:nvPr/>
        </p:nvSpPr>
        <p:spPr>
          <a:xfrm>
            <a:off x="8575050" y="2157840"/>
            <a:ext cx="308599" cy="125606"/>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A36EA3F5-5828-BC4B-A1FE-58F864464947}"/>
              </a:ext>
            </a:extLst>
          </p:cNvPr>
          <p:cNvSpPr/>
          <p:nvPr/>
        </p:nvSpPr>
        <p:spPr>
          <a:xfrm>
            <a:off x="8293100" y="2370952"/>
            <a:ext cx="596900" cy="102373"/>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8823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7" y="1307077"/>
            <a:ext cx="5601946" cy="3151095"/>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3200" dirty="0"/>
              <a:t>Update Vehicle Certification</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US" b="1" dirty="0"/>
              <a:t>Click</a:t>
            </a:r>
            <a:r>
              <a:rPr lang="en-US" dirty="0"/>
              <a:t> on the ‘Certifications’ tab.</a:t>
            </a:r>
          </a:p>
          <a:p>
            <a:r>
              <a:rPr lang="en-US" dirty="0"/>
              <a:t>The register displays all currently-recorded certifications, together with the details of when they expire.</a:t>
            </a:r>
          </a:p>
          <a:p>
            <a:r>
              <a:rPr lang="en-US" dirty="0"/>
              <a:t>To add an instance of a certification type that has not previously been recorded for this vehicle – for example, there is no previous ‘Warrant of Fitness’ record for this vehicle – </a:t>
            </a:r>
            <a:r>
              <a:rPr lang="en-US" b="1" dirty="0"/>
              <a:t>click</a:t>
            </a:r>
            <a:r>
              <a:rPr lang="en-US" dirty="0"/>
              <a:t> ‘Add’.</a:t>
            </a:r>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sz="2800" dirty="0"/>
              <a:t>Add New Certification Type</a:t>
            </a:r>
          </a:p>
        </p:txBody>
      </p:sp>
      <p:sp>
        <p:nvSpPr>
          <p:cNvPr id="2" name="Frame 1">
            <a:extLst>
              <a:ext uri="{FF2B5EF4-FFF2-40B4-BE49-F238E27FC236}">
                <a16:creationId xmlns:a16="http://schemas.microsoft.com/office/drawing/2014/main" id="{51BE3253-5DCC-2D41-9519-13A973DC02FB}"/>
              </a:ext>
            </a:extLst>
          </p:cNvPr>
          <p:cNvSpPr/>
          <p:nvPr/>
        </p:nvSpPr>
        <p:spPr>
          <a:xfrm>
            <a:off x="8753475" y="1910422"/>
            <a:ext cx="211950" cy="125606"/>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490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6" y="1307077"/>
            <a:ext cx="5601948" cy="3151095"/>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3200" dirty="0"/>
              <a:t>Update Vehicle Certification</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US" dirty="0"/>
              <a:t>In the pop-up form that appears, </a:t>
            </a:r>
            <a:r>
              <a:rPr lang="en-US" b="1" dirty="0"/>
              <a:t>select</a:t>
            </a:r>
            <a:r>
              <a:rPr lang="en-US" dirty="0"/>
              <a:t> the Certification type from the list, noting that the options available in your system are defined by your </a:t>
            </a:r>
            <a:r>
              <a:rPr lang="en-US" dirty="0" err="1"/>
              <a:t>Organisation</a:t>
            </a:r>
            <a:r>
              <a:rPr lang="en-US" dirty="0"/>
              <a:t> in Settings, and </a:t>
            </a:r>
            <a:r>
              <a:rPr lang="en-US" b="1" dirty="0"/>
              <a:t>click</a:t>
            </a:r>
            <a:r>
              <a:rPr lang="en-US" dirty="0"/>
              <a:t> ‘Add’.</a:t>
            </a:r>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sz="2400" dirty="0"/>
              <a:t>Add New Certification Type (</a:t>
            </a:r>
            <a:r>
              <a:rPr lang="en-US" sz="2400" dirty="0" err="1"/>
              <a:t>Cont</a:t>
            </a:r>
            <a:r>
              <a:rPr lang="en-US" sz="2400" dirty="0"/>
              <a:t>)</a:t>
            </a:r>
          </a:p>
        </p:txBody>
      </p:sp>
      <p:sp>
        <p:nvSpPr>
          <p:cNvPr id="2" name="Frame 1">
            <a:extLst>
              <a:ext uri="{FF2B5EF4-FFF2-40B4-BE49-F238E27FC236}">
                <a16:creationId xmlns:a16="http://schemas.microsoft.com/office/drawing/2014/main" id="{51BE3253-5DCC-2D41-9519-13A973DC02FB}"/>
              </a:ext>
            </a:extLst>
          </p:cNvPr>
          <p:cNvSpPr/>
          <p:nvPr/>
        </p:nvSpPr>
        <p:spPr>
          <a:xfrm>
            <a:off x="7586318" y="1846336"/>
            <a:ext cx="203532" cy="136027"/>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5C941AEA-20C1-774A-9891-A95F8BC308DF}"/>
              </a:ext>
            </a:extLst>
          </p:cNvPr>
          <p:cNvSpPr/>
          <p:nvPr/>
        </p:nvSpPr>
        <p:spPr>
          <a:xfrm>
            <a:off x="5438313" y="1668038"/>
            <a:ext cx="2375361" cy="136027"/>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51136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rotWithShape="1">
          <a:blip r:embed="rId3"/>
          <a:srcRect b="48526"/>
          <a:stretch/>
        </p:blipFill>
        <p:spPr>
          <a:xfrm>
            <a:off x="3415676" y="1307077"/>
            <a:ext cx="5601948" cy="1621977"/>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3200" dirty="0"/>
              <a:t>Update Vehicle Certification</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US" dirty="0"/>
              <a:t>In the pop-up form that appears, </a:t>
            </a:r>
            <a:r>
              <a:rPr lang="en-US" b="1" dirty="0"/>
              <a:t>select</a:t>
            </a:r>
            <a:r>
              <a:rPr lang="en-US" dirty="0"/>
              <a:t> the Certification type from the list, noting that the options available in your system are defined by your </a:t>
            </a:r>
            <a:r>
              <a:rPr lang="en-US" dirty="0" err="1"/>
              <a:t>Organisation</a:t>
            </a:r>
            <a:r>
              <a:rPr lang="en-US" dirty="0"/>
              <a:t> in Settings, and </a:t>
            </a:r>
            <a:r>
              <a:rPr lang="en-US" b="1" dirty="0"/>
              <a:t>click</a:t>
            </a:r>
            <a:r>
              <a:rPr lang="en-US" dirty="0"/>
              <a:t> ‘Add’.</a:t>
            </a:r>
          </a:p>
          <a:p>
            <a:r>
              <a:rPr lang="en-US" b="1" dirty="0"/>
              <a:t>Enter</a:t>
            </a:r>
            <a:r>
              <a:rPr lang="en-US" dirty="0"/>
              <a:t> the mandatory and relevant certification information and </a:t>
            </a:r>
            <a:r>
              <a:rPr lang="en-US" b="1" dirty="0"/>
              <a:t>attach</a:t>
            </a:r>
            <a:r>
              <a:rPr lang="en-US" dirty="0"/>
              <a:t> any related files.</a:t>
            </a:r>
          </a:p>
          <a:p>
            <a:r>
              <a:rPr lang="en-US" dirty="0"/>
              <a:t>Then, </a:t>
            </a:r>
            <a:r>
              <a:rPr lang="en-US" b="1" dirty="0"/>
              <a:t>click</a:t>
            </a:r>
            <a:r>
              <a:rPr lang="en-US" dirty="0"/>
              <a:t> ‘Save Info’.</a:t>
            </a:r>
          </a:p>
          <a:p>
            <a:endParaRPr lang="en-US" dirty="0"/>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sz="2400" dirty="0"/>
              <a:t>Add New Certification Type (</a:t>
            </a:r>
            <a:r>
              <a:rPr lang="en-US" sz="2400" dirty="0" err="1"/>
              <a:t>Cont</a:t>
            </a:r>
            <a:r>
              <a:rPr lang="en-US" sz="2400" dirty="0"/>
              <a:t>)</a:t>
            </a:r>
          </a:p>
        </p:txBody>
      </p:sp>
      <p:sp>
        <p:nvSpPr>
          <p:cNvPr id="2" name="Frame 1">
            <a:extLst>
              <a:ext uri="{FF2B5EF4-FFF2-40B4-BE49-F238E27FC236}">
                <a16:creationId xmlns:a16="http://schemas.microsoft.com/office/drawing/2014/main" id="{51BE3253-5DCC-2D41-9519-13A973DC02FB}"/>
              </a:ext>
            </a:extLst>
          </p:cNvPr>
          <p:cNvSpPr/>
          <p:nvPr/>
        </p:nvSpPr>
        <p:spPr>
          <a:xfrm>
            <a:off x="7586318" y="1846336"/>
            <a:ext cx="203532" cy="136027"/>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5C941AEA-20C1-774A-9891-A95F8BC308DF}"/>
              </a:ext>
            </a:extLst>
          </p:cNvPr>
          <p:cNvSpPr/>
          <p:nvPr/>
        </p:nvSpPr>
        <p:spPr>
          <a:xfrm>
            <a:off x="5438313" y="1668038"/>
            <a:ext cx="2375361" cy="136027"/>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Google Shape;131;p23">
            <a:extLst>
              <a:ext uri="{FF2B5EF4-FFF2-40B4-BE49-F238E27FC236}">
                <a16:creationId xmlns:a16="http://schemas.microsoft.com/office/drawing/2014/main" id="{52330C84-9179-8946-8D86-5BE9B8575756}"/>
              </a:ext>
            </a:extLst>
          </p:cNvPr>
          <p:cNvPicPr preferRelativeResize="0"/>
          <p:nvPr/>
        </p:nvPicPr>
        <p:blipFill rotWithShape="1">
          <a:blip r:embed="rId4"/>
          <a:srcRect t="1" b="41859"/>
          <a:stretch/>
        </p:blipFill>
        <p:spPr>
          <a:xfrm>
            <a:off x="3415676" y="3092548"/>
            <a:ext cx="5601948" cy="1832038"/>
          </a:xfrm>
          <a:prstGeom prst="rect">
            <a:avLst/>
          </a:prstGeom>
          <a:noFill/>
          <a:ln w="19050" cap="flat" cmpd="sng">
            <a:solidFill>
              <a:srgbClr val="999999"/>
            </a:solidFill>
            <a:prstDash val="solid"/>
            <a:round/>
            <a:headEnd type="none" w="sm" len="sm"/>
            <a:tailEnd type="none" w="sm" len="sm"/>
          </a:ln>
        </p:spPr>
      </p:pic>
      <p:sp>
        <p:nvSpPr>
          <p:cNvPr id="13" name="Frame 12">
            <a:extLst>
              <a:ext uri="{FF2B5EF4-FFF2-40B4-BE49-F238E27FC236}">
                <a16:creationId xmlns:a16="http://schemas.microsoft.com/office/drawing/2014/main" id="{E055121B-0C0B-164A-AC92-4E66E99A5694}"/>
              </a:ext>
            </a:extLst>
          </p:cNvPr>
          <p:cNvSpPr/>
          <p:nvPr/>
        </p:nvSpPr>
        <p:spPr>
          <a:xfrm>
            <a:off x="5435137" y="3451182"/>
            <a:ext cx="473537" cy="136027"/>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E6663DE8-331E-1A4C-B02F-18A4CD86D9CE}"/>
              </a:ext>
            </a:extLst>
          </p:cNvPr>
          <p:cNvSpPr/>
          <p:nvPr/>
        </p:nvSpPr>
        <p:spPr>
          <a:xfrm>
            <a:off x="5435137" y="3614676"/>
            <a:ext cx="473537" cy="136027"/>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8B84B500-EA94-CB4D-B8A5-23F3A3EE4DD1}"/>
              </a:ext>
            </a:extLst>
          </p:cNvPr>
          <p:cNvSpPr/>
          <p:nvPr/>
        </p:nvSpPr>
        <p:spPr>
          <a:xfrm>
            <a:off x="5435136" y="3766578"/>
            <a:ext cx="2378538" cy="136027"/>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ame 15">
            <a:extLst>
              <a:ext uri="{FF2B5EF4-FFF2-40B4-BE49-F238E27FC236}">
                <a16:creationId xmlns:a16="http://schemas.microsoft.com/office/drawing/2014/main" id="{BA17D571-2175-554E-84CA-CAD28FDA2A33}"/>
              </a:ext>
            </a:extLst>
          </p:cNvPr>
          <p:cNvSpPr/>
          <p:nvPr/>
        </p:nvSpPr>
        <p:spPr>
          <a:xfrm>
            <a:off x="5435136" y="3922185"/>
            <a:ext cx="2378538" cy="136027"/>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a:extLst>
              <a:ext uri="{FF2B5EF4-FFF2-40B4-BE49-F238E27FC236}">
                <a16:creationId xmlns:a16="http://schemas.microsoft.com/office/drawing/2014/main" id="{CCA944AB-066F-F946-9D5C-28A9ED8D672D}"/>
              </a:ext>
            </a:extLst>
          </p:cNvPr>
          <p:cNvSpPr/>
          <p:nvPr/>
        </p:nvSpPr>
        <p:spPr>
          <a:xfrm>
            <a:off x="5435136" y="4075624"/>
            <a:ext cx="2378538" cy="136027"/>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ame 17">
            <a:extLst>
              <a:ext uri="{FF2B5EF4-FFF2-40B4-BE49-F238E27FC236}">
                <a16:creationId xmlns:a16="http://schemas.microsoft.com/office/drawing/2014/main" id="{21CCAC7C-72A7-7940-9987-C44D772F06E3}"/>
              </a:ext>
            </a:extLst>
          </p:cNvPr>
          <p:cNvSpPr/>
          <p:nvPr/>
        </p:nvSpPr>
        <p:spPr>
          <a:xfrm>
            <a:off x="5435136" y="4229063"/>
            <a:ext cx="2378538" cy="136027"/>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ame 18">
            <a:extLst>
              <a:ext uri="{FF2B5EF4-FFF2-40B4-BE49-F238E27FC236}">
                <a16:creationId xmlns:a16="http://schemas.microsoft.com/office/drawing/2014/main" id="{F968A43B-F98C-084A-B668-3A7DBDFB0391}"/>
              </a:ext>
            </a:extLst>
          </p:cNvPr>
          <p:cNvSpPr/>
          <p:nvPr/>
        </p:nvSpPr>
        <p:spPr>
          <a:xfrm>
            <a:off x="5435137" y="4381386"/>
            <a:ext cx="343363" cy="136027"/>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ame 19">
            <a:extLst>
              <a:ext uri="{FF2B5EF4-FFF2-40B4-BE49-F238E27FC236}">
                <a16:creationId xmlns:a16="http://schemas.microsoft.com/office/drawing/2014/main" id="{10B8DA89-B6F2-C341-B0FF-DFD488788893}"/>
              </a:ext>
            </a:extLst>
          </p:cNvPr>
          <p:cNvSpPr/>
          <p:nvPr/>
        </p:nvSpPr>
        <p:spPr>
          <a:xfrm>
            <a:off x="4635038" y="4646511"/>
            <a:ext cx="302088" cy="136027"/>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965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7" y="1307077"/>
            <a:ext cx="5601946" cy="3151095"/>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3200" dirty="0"/>
              <a:t>Update Vehicle Certification</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US" dirty="0"/>
              <a:t>The details appear in the register. To add another certificate of this type, </a:t>
            </a:r>
            <a:r>
              <a:rPr lang="en-US" b="1" dirty="0"/>
              <a:t>click</a:t>
            </a:r>
            <a:r>
              <a:rPr lang="en-US" dirty="0"/>
              <a:t> ‘Add’ again, otherwise </a:t>
            </a:r>
            <a:r>
              <a:rPr lang="en-US" b="1" dirty="0"/>
              <a:t>click</a:t>
            </a:r>
            <a:r>
              <a:rPr lang="en-US" dirty="0"/>
              <a:t> ‘Save Certification’ to close the pop-up form and return to the Certifications tab.</a:t>
            </a:r>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sz="2400" dirty="0"/>
              <a:t>Add New Certification Type (</a:t>
            </a:r>
            <a:r>
              <a:rPr lang="en-US" sz="2400" dirty="0" err="1"/>
              <a:t>Cont</a:t>
            </a:r>
            <a:r>
              <a:rPr lang="en-US" sz="2400" dirty="0"/>
              <a:t>)</a:t>
            </a:r>
          </a:p>
        </p:txBody>
      </p:sp>
      <p:sp>
        <p:nvSpPr>
          <p:cNvPr id="11" name="Frame 10">
            <a:extLst>
              <a:ext uri="{FF2B5EF4-FFF2-40B4-BE49-F238E27FC236}">
                <a16:creationId xmlns:a16="http://schemas.microsoft.com/office/drawing/2014/main" id="{5C941AEA-20C1-774A-9891-A95F8BC308DF}"/>
              </a:ext>
            </a:extLst>
          </p:cNvPr>
          <p:cNvSpPr/>
          <p:nvPr/>
        </p:nvSpPr>
        <p:spPr>
          <a:xfrm>
            <a:off x="4635425" y="2203297"/>
            <a:ext cx="2813125" cy="136027"/>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AFCCF851-87FD-E645-9EF3-28092AB05679}"/>
              </a:ext>
            </a:extLst>
          </p:cNvPr>
          <p:cNvSpPr/>
          <p:nvPr/>
        </p:nvSpPr>
        <p:spPr>
          <a:xfrm>
            <a:off x="4635425" y="2668150"/>
            <a:ext cx="489026" cy="136027"/>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6371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rotWithShape="1">
          <a:blip r:embed="rId3"/>
          <a:srcRect b="48055"/>
          <a:stretch/>
        </p:blipFill>
        <p:spPr>
          <a:xfrm>
            <a:off x="3415677" y="1307077"/>
            <a:ext cx="5601946" cy="1636845"/>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3200" dirty="0"/>
              <a:t>Update Vehicle Certification</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US" dirty="0"/>
              <a:t>To add a new instance of a previously-recorded certification type, such as ‘First Aid Kit’ in this example, </a:t>
            </a:r>
            <a:r>
              <a:rPr lang="en-US" b="1" dirty="0"/>
              <a:t>click</a:t>
            </a:r>
            <a:r>
              <a:rPr lang="en-US" dirty="0"/>
              <a:t> ‘Actions’, then ‘Edit’, then </a:t>
            </a:r>
            <a:r>
              <a:rPr lang="en-US" b="1" dirty="0"/>
              <a:t>click</a:t>
            </a:r>
            <a:r>
              <a:rPr lang="en-US" dirty="0"/>
              <a:t> ‘Add’ and </a:t>
            </a:r>
            <a:r>
              <a:rPr lang="en-US" b="1" dirty="0"/>
              <a:t>fill in </a:t>
            </a:r>
            <a:r>
              <a:rPr lang="en-US" dirty="0"/>
              <a:t>the details just as before.</a:t>
            </a:r>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sz="2400" dirty="0"/>
              <a:t>Add Existing Certification Type</a:t>
            </a:r>
          </a:p>
        </p:txBody>
      </p:sp>
      <p:sp>
        <p:nvSpPr>
          <p:cNvPr id="12" name="Frame 11">
            <a:extLst>
              <a:ext uri="{FF2B5EF4-FFF2-40B4-BE49-F238E27FC236}">
                <a16:creationId xmlns:a16="http://schemas.microsoft.com/office/drawing/2014/main" id="{AFCCF851-87FD-E645-9EF3-28092AB05679}"/>
              </a:ext>
            </a:extLst>
          </p:cNvPr>
          <p:cNvSpPr/>
          <p:nvPr/>
        </p:nvSpPr>
        <p:spPr>
          <a:xfrm>
            <a:off x="8626475" y="2361259"/>
            <a:ext cx="311150" cy="121591"/>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A54EACEE-83FC-3248-BE69-6D9B7A5B2575}"/>
              </a:ext>
            </a:extLst>
          </p:cNvPr>
          <p:cNvSpPr/>
          <p:nvPr/>
        </p:nvSpPr>
        <p:spPr>
          <a:xfrm>
            <a:off x="8340725" y="2479675"/>
            <a:ext cx="596900" cy="121591"/>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Google Shape;131;p23">
            <a:extLst>
              <a:ext uri="{FF2B5EF4-FFF2-40B4-BE49-F238E27FC236}">
                <a16:creationId xmlns:a16="http://schemas.microsoft.com/office/drawing/2014/main" id="{6DA4EFAF-34CE-CD4A-BA4C-78091F6B12B0}"/>
              </a:ext>
            </a:extLst>
          </p:cNvPr>
          <p:cNvPicPr preferRelativeResize="0"/>
          <p:nvPr/>
        </p:nvPicPr>
        <p:blipFill rotWithShape="1">
          <a:blip r:embed="rId4"/>
          <a:srcRect t="50" b="48004"/>
          <a:stretch/>
        </p:blipFill>
        <p:spPr>
          <a:xfrm>
            <a:off x="3415677" y="3063924"/>
            <a:ext cx="5601946" cy="1636845"/>
          </a:xfrm>
          <a:prstGeom prst="rect">
            <a:avLst/>
          </a:prstGeom>
          <a:noFill/>
          <a:ln w="19050" cap="flat" cmpd="sng">
            <a:solidFill>
              <a:srgbClr val="999999"/>
            </a:solidFill>
            <a:prstDash val="solid"/>
            <a:round/>
            <a:headEnd type="none" w="sm" len="sm"/>
            <a:tailEnd type="none" w="sm" len="sm"/>
          </a:ln>
        </p:spPr>
      </p:pic>
      <p:sp>
        <p:nvSpPr>
          <p:cNvPr id="15" name="Frame 14">
            <a:extLst>
              <a:ext uri="{FF2B5EF4-FFF2-40B4-BE49-F238E27FC236}">
                <a16:creationId xmlns:a16="http://schemas.microsoft.com/office/drawing/2014/main" id="{DEA5774A-C2CD-5A46-AC46-DD49051B4563}"/>
              </a:ext>
            </a:extLst>
          </p:cNvPr>
          <p:cNvSpPr/>
          <p:nvPr/>
        </p:nvSpPr>
        <p:spPr>
          <a:xfrm>
            <a:off x="7594599" y="3589687"/>
            <a:ext cx="205059" cy="121591"/>
          </a:xfrm>
          <a:prstGeom prst="frame">
            <a:avLst/>
          </a:prstGeom>
          <a:ln w="12700">
            <a:solidFill>
              <a:srgbClr val="02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2627878"/>
      </p:ext>
    </p:extLst>
  </p:cSld>
  <p:clrMapOvr>
    <a:masterClrMapping/>
  </p:clrMapOvr>
</p:sld>
</file>

<file path=ppt/theme/theme1.xml><?xml version="1.0" encoding="utf-8"?>
<a:theme xmlns:a="http://schemas.openxmlformats.org/drawingml/2006/main" name="Vault Knowledge Bas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B Powerpoint Template" id="{FF5E36D6-606A-1F43-BCE3-22CA82E5C25E}" vid="{5F92FE08-84CD-BA40-B99D-1766D4C702F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8ACB67E694524499C13D3227D9132C" ma:contentTypeVersion="13" ma:contentTypeDescription="Create a new document." ma:contentTypeScope="" ma:versionID="3430b4b4cb33ad06a08154bddcdc739f">
  <xsd:schema xmlns:xsd="http://www.w3.org/2001/XMLSchema" xmlns:xs="http://www.w3.org/2001/XMLSchema" xmlns:p="http://schemas.microsoft.com/office/2006/metadata/properties" xmlns:ns2="74c29e9a-c83b-4664-b55f-1259d784b134" xmlns:ns3="3519b77c-6e1c-4623-9e08-1b46e8d957c0" targetNamespace="http://schemas.microsoft.com/office/2006/metadata/properties" ma:root="true" ma:fieldsID="40f9ebfdd35e092a2f02e75a056b7a18" ns2:_="" ns3:_="">
    <xsd:import namespace="74c29e9a-c83b-4664-b55f-1259d784b134"/>
    <xsd:import namespace="3519b77c-6e1c-4623-9e08-1b46e8d957c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c29e9a-c83b-4664-b55f-1259d784b13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19b77c-6e1c-4623-9e08-1b46e8d957c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4c29e9a-c83b-4664-b55f-1259d784b134">
      <UserInfo>
        <DisplayName/>
        <AccountId xsi:nil="true"/>
        <AccountType/>
      </UserInfo>
    </SharedWithUsers>
    <MediaLengthInSeconds xmlns="3519b77c-6e1c-4623-9e08-1b46e8d957c0" xsi:nil="true"/>
  </documentManagement>
</p:properties>
</file>

<file path=customXml/itemProps1.xml><?xml version="1.0" encoding="utf-8"?>
<ds:datastoreItem xmlns:ds="http://schemas.openxmlformats.org/officeDocument/2006/customXml" ds:itemID="{23A7D27A-269F-43EE-A5AF-81DCA4DF1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c29e9a-c83b-4664-b55f-1259d784b134"/>
    <ds:schemaRef ds:uri="3519b77c-6e1c-4623-9e08-1b46e8d957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4C4EC0-B290-4B1D-A5A4-364CC80FBC8C}">
  <ds:schemaRefs>
    <ds:schemaRef ds:uri="http://schemas.microsoft.com/sharepoint/v3/contenttype/forms"/>
  </ds:schemaRefs>
</ds:datastoreItem>
</file>

<file path=customXml/itemProps3.xml><?xml version="1.0" encoding="utf-8"?>
<ds:datastoreItem xmlns:ds="http://schemas.openxmlformats.org/officeDocument/2006/customXml" ds:itemID="{4E740A80-16CF-4F48-9F96-E8F2574B273C}">
  <ds:schemaRefs>
    <ds:schemaRef ds:uri="http://purl.org/dc/dcmitype/"/>
    <ds:schemaRef ds:uri="http://purl.org/dc/elements/1.1/"/>
    <ds:schemaRef ds:uri="3519b77c-6e1c-4623-9e08-1b46e8d957c0"/>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74c29e9a-c83b-4664-b55f-1259d784b13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Vault Knowledge Base</Template>
  <TotalTime>119</TotalTime>
  <Words>570</Words>
  <Application>Microsoft Macintosh PowerPoint</Application>
  <PresentationFormat>On-screen Show (16:9)</PresentationFormat>
  <Paragraphs>40</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Muli</vt:lpstr>
      <vt:lpstr>Raleway</vt:lpstr>
      <vt:lpstr>Vault Knowledge Base</vt:lpstr>
      <vt:lpstr>Update Vehicle Certification</vt:lpstr>
      <vt:lpstr>PowerPoint Presentation</vt:lpstr>
      <vt:lpstr>Update Vehicle Certification</vt:lpstr>
      <vt:lpstr>Update Vehicle Certification</vt:lpstr>
      <vt:lpstr>Update Vehicle Certification</vt:lpstr>
      <vt:lpstr>Update Vehicle Certification</vt:lpstr>
      <vt:lpstr>Update Vehicle Certification</vt:lpstr>
      <vt:lpstr>Update Vehicle Certification</vt:lpstr>
      <vt:lpstr>Update Vehicle Certification</vt:lpstr>
      <vt:lpstr>Update Vehicle Certification</vt:lpstr>
      <vt:lpstr>Update Vehicle Certification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Vehicle Certification</dc:title>
  <dc:creator>Steve Lawrence</dc:creator>
  <cp:lastModifiedBy>Steve Lawrence</cp:lastModifiedBy>
  <cp:revision>1</cp:revision>
  <dcterms:created xsi:type="dcterms:W3CDTF">2022-03-09T19:03:25Z</dcterms:created>
  <dcterms:modified xsi:type="dcterms:W3CDTF">2022-03-09T21:03:19Z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0x010100408ACB67E694524499C13D3227D9132C</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ies>
</file>