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4"/>
  </p:sldMasterIdLst>
  <p:notesMasterIdLst>
    <p:notesMasterId r:id="rId12"/>
  </p:notesMasterIdLst>
  <p:sldIdLst>
    <p:sldId id="256" r:id="rId5"/>
    <p:sldId id="257" r:id="rId6"/>
    <p:sldId id="258" r:id="rId7"/>
    <p:sldId id="261" r:id="rId8"/>
    <p:sldId id="262" r:id="rId9"/>
    <p:sldId id="263" r:id="rId10"/>
    <p:sldId id="260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93FF"/>
    <a:srgbClr val="2BECA7"/>
    <a:srgbClr val="001928"/>
    <a:srgbClr val="367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53" autoAdjust="0"/>
    <p:restoredTop sz="96327"/>
  </p:normalViewPr>
  <p:slideViewPr>
    <p:cSldViewPr snapToGrid="0" snapToObjects="1">
      <p:cViewPr varScale="1">
        <p:scale>
          <a:sx n="171" d="100"/>
          <a:sy n="171" d="100"/>
        </p:scale>
        <p:origin x="7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a53c07e42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a53c07e42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3782e5c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3782e5c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53c07e42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a53c07e42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53c07e42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a53c07e42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3642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53c07e42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a53c07e42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1918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53c07e42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a53c07e42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0527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CUSTOM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2"/>
          <a:srcRect/>
          <a:stretch/>
        </p:blipFill>
        <p:spPr>
          <a:xfrm>
            <a:off x="0" y="3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549850" y="3558275"/>
            <a:ext cx="3404700" cy="9933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293FF"/>
                </a:solidFill>
                <a:latin typeface="+mj-lt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 idx="2"/>
          </p:nvPr>
        </p:nvSpPr>
        <p:spPr>
          <a:xfrm>
            <a:off x="6001875" y="3558275"/>
            <a:ext cx="1572600" cy="9933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j-lt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GB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userDrawn="1">
  <p:cSld name="Disclaim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115;p22">
            <a:extLst>
              <a:ext uri="{FF2B5EF4-FFF2-40B4-BE49-F238E27FC236}">
                <a16:creationId xmlns:a16="http://schemas.microsoft.com/office/drawing/2014/main" id="{2864CFB2-0B5E-4C01-8052-BBFA6DFD8637}"/>
              </a:ext>
            </a:extLst>
          </p:cNvPr>
          <p:cNvGrpSpPr/>
          <p:nvPr userDrawn="1"/>
        </p:nvGrpSpPr>
        <p:grpSpPr>
          <a:xfrm>
            <a:off x="-725" y="0"/>
            <a:ext cx="1685239" cy="748879"/>
            <a:chOff x="-725" y="0"/>
            <a:chExt cx="9144000" cy="5143397"/>
          </a:xfrm>
          <a:solidFill>
            <a:srgbClr val="001928"/>
          </a:solidFill>
        </p:grpSpPr>
        <p:sp>
          <p:nvSpPr>
            <p:cNvPr id="9" name="Google Shape;116;p22">
              <a:extLst>
                <a:ext uri="{FF2B5EF4-FFF2-40B4-BE49-F238E27FC236}">
                  <a16:creationId xmlns:a16="http://schemas.microsoft.com/office/drawing/2014/main" id="{53D715AD-37F4-4002-9DB5-8028CDA392C6}"/>
                </a:ext>
              </a:extLst>
            </p:cNvPr>
            <p:cNvSpPr/>
            <p:nvPr/>
          </p:nvSpPr>
          <p:spPr>
            <a:xfrm>
              <a:off x="-725" y="1539225"/>
              <a:ext cx="4019400" cy="1427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7;p22">
              <a:extLst>
                <a:ext uri="{FF2B5EF4-FFF2-40B4-BE49-F238E27FC236}">
                  <a16:creationId xmlns:a16="http://schemas.microsoft.com/office/drawing/2014/main" id="{C9BBADB1-57A4-44E3-8806-373B67C3B356}"/>
                </a:ext>
              </a:extLst>
            </p:cNvPr>
            <p:cNvSpPr/>
            <p:nvPr/>
          </p:nvSpPr>
          <p:spPr>
            <a:xfrm rot="-5400000" flipH="1">
              <a:off x="3745675" y="-3745584"/>
              <a:ext cx="1651200" cy="9142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8;p22">
              <a:extLst>
                <a:ext uri="{FF2B5EF4-FFF2-40B4-BE49-F238E27FC236}">
                  <a16:creationId xmlns:a16="http://schemas.microsoft.com/office/drawing/2014/main" id="{5588D27C-1F10-494D-B182-4997D0CBAC9C}"/>
                </a:ext>
              </a:extLst>
            </p:cNvPr>
            <p:cNvSpPr/>
            <p:nvPr/>
          </p:nvSpPr>
          <p:spPr>
            <a:xfrm rot="-5400000" flipH="1">
              <a:off x="2058625" y="-2059350"/>
              <a:ext cx="5025300" cy="9144000"/>
            </a:xfrm>
            <a:prstGeom prst="parallelogram">
              <a:avLst>
                <a:gd name="adj" fmla="val 56466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19;p22">
              <a:extLst>
                <a:ext uri="{FF2B5EF4-FFF2-40B4-BE49-F238E27FC236}">
                  <a16:creationId xmlns:a16="http://schemas.microsoft.com/office/drawing/2014/main" id="{8F42FC89-4FB7-407E-B4E2-85398AAC6662}"/>
                </a:ext>
              </a:extLst>
            </p:cNvPr>
            <p:cNvSpPr/>
            <p:nvPr/>
          </p:nvSpPr>
          <p:spPr>
            <a:xfrm rot="-5400000" flipH="1">
              <a:off x="3042050" y="-956953"/>
              <a:ext cx="3060000" cy="9140700"/>
            </a:xfrm>
            <a:prstGeom prst="parallelogram">
              <a:avLst>
                <a:gd name="adj" fmla="val 94559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20;p22">
            <a:extLst>
              <a:ext uri="{FF2B5EF4-FFF2-40B4-BE49-F238E27FC236}">
                <a16:creationId xmlns:a16="http://schemas.microsoft.com/office/drawing/2014/main" id="{A284CD9C-6B41-4793-9273-1F75292661BF}"/>
              </a:ext>
            </a:extLst>
          </p:cNvPr>
          <p:cNvSpPr txBox="1"/>
          <p:nvPr userDrawn="1"/>
        </p:nvSpPr>
        <p:spPr>
          <a:xfrm>
            <a:off x="0" y="860350"/>
            <a:ext cx="9144000" cy="17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9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This presentation document has been prepared by Damstra Technology Limited (“Damstra") and is intended for off line demonstration, presentation and educational purposes.</a:t>
            </a:r>
            <a:endParaRPr sz="900" dirty="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296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The information is not version controlled and as such is subject to change without notice.</a:t>
            </a:r>
            <a:endParaRPr sz="900" dirty="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296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Damstra does not accept any responsibility or obligation to inform users of this presentation of such changes.</a:t>
            </a:r>
            <a:endParaRPr sz="900" dirty="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296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This includes any copies of this presentation taken and modified outside of the Damstra domain.</a:t>
            </a:r>
            <a:endParaRPr sz="900" dirty="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4" name="Google Shape;121;p22">
            <a:extLst>
              <a:ext uri="{FF2B5EF4-FFF2-40B4-BE49-F238E27FC236}">
                <a16:creationId xmlns:a16="http://schemas.microsoft.com/office/drawing/2014/main" id="{2BFE6512-BB86-4235-A0D0-45224BBCC9CE}"/>
              </a:ext>
            </a:extLst>
          </p:cNvPr>
          <p:cNvSpPr txBox="1"/>
          <p:nvPr userDrawn="1"/>
        </p:nvSpPr>
        <p:spPr>
          <a:xfrm>
            <a:off x="25057" y="797450"/>
            <a:ext cx="27351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[DISCLAIMER] </a:t>
            </a:r>
            <a:endParaRPr sz="11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15" name="Google Shape;122;p22">
            <a:extLst>
              <a:ext uri="{FF2B5EF4-FFF2-40B4-BE49-F238E27FC236}">
                <a16:creationId xmlns:a16="http://schemas.microsoft.com/office/drawing/2014/main" id="{FA97F657-F4B3-458E-968A-9E6DEE63F174}"/>
              </a:ext>
            </a:extLst>
          </p:cNvPr>
          <p:cNvCxnSpPr/>
          <p:nvPr userDrawn="1"/>
        </p:nvCxnSpPr>
        <p:spPr>
          <a:xfrm>
            <a:off x="81748" y="1084850"/>
            <a:ext cx="1000200" cy="1800"/>
          </a:xfrm>
          <a:prstGeom prst="straightConnector1">
            <a:avLst/>
          </a:prstGeom>
          <a:noFill/>
          <a:ln w="38100" cap="flat" cmpd="sng">
            <a:solidFill>
              <a:srgbClr val="3673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" name="Google Shape;89;p18">
            <a:extLst>
              <a:ext uri="{FF2B5EF4-FFF2-40B4-BE49-F238E27FC236}">
                <a16:creationId xmlns:a16="http://schemas.microsoft.com/office/drawing/2014/main" id="{90ED005A-36B1-446F-9F9F-CAA5DAD21B72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76524" y="175540"/>
            <a:ext cx="1035677" cy="234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 Left">
  <p:cSld name="CUSTOM_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/>
          <p:nvPr/>
        </p:nvSpPr>
        <p:spPr>
          <a:xfrm>
            <a:off x="0" y="0"/>
            <a:ext cx="3607200" cy="5143500"/>
          </a:xfrm>
          <a:prstGeom prst="rect">
            <a:avLst/>
          </a:prstGeom>
          <a:solidFill>
            <a:srgbClr val="001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7"/>
          <p:cNvSpPr/>
          <p:nvPr/>
        </p:nvSpPr>
        <p:spPr>
          <a:xfrm>
            <a:off x="3607200" y="0"/>
            <a:ext cx="5539800" cy="5143500"/>
          </a:xfrm>
          <a:prstGeom prst="rect">
            <a:avLst/>
          </a:prstGeom>
          <a:solidFill>
            <a:srgbClr val="D9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0" name="Google Shape;80;p17"/>
          <p:cNvPicPr preferRelativeResize="0"/>
          <p:nvPr userDrawn="1"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alphaModFix amt="5000"/>
          </a:blip>
          <a:srcRect t="5577" b="5577"/>
          <a:stretch/>
        </p:blipFill>
        <p:spPr>
          <a:xfrm>
            <a:off x="816191" y="0"/>
            <a:ext cx="5172755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3"/>
          <a:srcRect/>
          <a:stretch/>
        </p:blipFill>
        <p:spPr>
          <a:xfrm>
            <a:off x="238124" y="4631447"/>
            <a:ext cx="1035677" cy="23428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610150" y="0"/>
            <a:ext cx="5539800" cy="567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B0F0"/>
                </a:solidFill>
                <a:latin typeface="+mj-lt"/>
                <a:ea typeface="Muli"/>
                <a:cs typeface="Muli"/>
                <a:sym typeface="Mul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9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238125" y="1298200"/>
            <a:ext cx="3064200" cy="31512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>
            <a:lvl1pPr marL="0" lvl="0" indent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None/>
              <a:defRPr sz="1200">
                <a:solidFill>
                  <a:schemeClr val="bg1"/>
                </a:solidFill>
                <a:latin typeface="+mj-lt"/>
                <a:ea typeface="Muli"/>
                <a:cs typeface="Muli"/>
                <a:sym typeface="Muli"/>
              </a:defRPr>
            </a:lvl1pPr>
            <a:lvl2pPr marL="914400" lvl="1" indent="-30480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0480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0480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0480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0480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0480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0480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0480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4" name="Google Shape;84;p17"/>
          <p:cNvSpPr txBox="1">
            <a:spLocks noGrp="1"/>
          </p:cNvSpPr>
          <p:nvPr>
            <p:ph type="title" idx="2"/>
          </p:nvPr>
        </p:nvSpPr>
        <p:spPr>
          <a:xfrm>
            <a:off x="3607200" y="428975"/>
            <a:ext cx="5539800" cy="567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  <a:latin typeface="+mj-lt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9pPr>
          </a:lstStyle>
          <a:p>
            <a:r>
              <a:rPr lang="en-GB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5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95" name="Google Shape;95;p19"/>
          <p:cNvSpPr/>
          <p:nvPr/>
        </p:nvSpPr>
        <p:spPr>
          <a:xfrm>
            <a:off x="0" y="4268825"/>
            <a:ext cx="9144000" cy="874800"/>
          </a:xfrm>
          <a:prstGeom prst="rect">
            <a:avLst/>
          </a:prstGeom>
          <a:solidFill>
            <a:srgbClr val="001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9"/>
          <p:cNvSpPr/>
          <p:nvPr/>
        </p:nvSpPr>
        <p:spPr>
          <a:xfrm>
            <a:off x="3000" y="0"/>
            <a:ext cx="9144000" cy="4268700"/>
          </a:xfrm>
          <a:prstGeom prst="rect">
            <a:avLst/>
          </a:prstGeom>
          <a:solidFill>
            <a:srgbClr val="D9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2">
            <a:alphaModFix amt="20000"/>
          </a:blip>
          <a:srcRect t="5577" b="5577"/>
          <a:stretch/>
        </p:blipFill>
        <p:spPr>
          <a:xfrm>
            <a:off x="-22000" y="0"/>
            <a:ext cx="4292977" cy="426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3"/>
          <a:srcRect/>
          <a:stretch/>
        </p:blipFill>
        <p:spPr>
          <a:xfrm>
            <a:off x="7734249" y="4512009"/>
            <a:ext cx="1035677" cy="23428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296950" y="696400"/>
            <a:ext cx="2908200" cy="31512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marL="0" lvl="0" indent="0"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1pPr>
            <a:lvl2pPr marL="914400" lvl="1" indent="-304800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Char char="•"/>
              <a:defRPr sz="1200">
                <a:solidFill>
                  <a:srgbClr val="434343"/>
                </a:solidFill>
              </a:defRPr>
            </a:lvl2pPr>
            <a:lvl3pPr marL="1371600" lvl="2" indent="-304800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Char char="•"/>
              <a:defRPr sz="1200">
                <a:solidFill>
                  <a:srgbClr val="434343"/>
                </a:solidFill>
              </a:defRPr>
            </a:lvl3pPr>
            <a:lvl4pPr marL="1828800" lvl="3" indent="-304800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Char char="•"/>
              <a:defRPr sz="1200">
                <a:solidFill>
                  <a:srgbClr val="434343"/>
                </a:solidFill>
              </a:defRPr>
            </a:lvl4pPr>
            <a:lvl5pPr marL="2286000" lvl="4" indent="-304800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Char char="•"/>
              <a:defRPr sz="1200">
                <a:solidFill>
                  <a:srgbClr val="434343"/>
                </a:solidFill>
              </a:defRPr>
            </a:lvl5pPr>
            <a:lvl6pPr marL="2743200" lvl="5" indent="-304800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Char char="•"/>
              <a:defRPr sz="1200">
                <a:solidFill>
                  <a:srgbClr val="434343"/>
                </a:solidFill>
              </a:defRPr>
            </a:lvl6pPr>
            <a:lvl7pPr marL="3200400" lvl="6" indent="-304800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Char char="•"/>
              <a:defRPr sz="1200">
                <a:solidFill>
                  <a:srgbClr val="434343"/>
                </a:solidFill>
              </a:defRPr>
            </a:lvl7pPr>
            <a:lvl8pPr marL="3657600" lvl="7" indent="-304800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Char char="•"/>
              <a:defRPr sz="1200">
                <a:solidFill>
                  <a:srgbClr val="434343"/>
                </a:solidFill>
              </a:defRPr>
            </a:lvl8pPr>
            <a:lvl9pPr marL="4114800" lvl="8" indent="-304800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Char char="•"/>
              <a:defRPr sz="1200">
                <a:solidFill>
                  <a:srgbClr val="434343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0" name="Google Shape;100;p19"/>
          <p:cNvSpPr txBox="1">
            <a:spLocks noGrp="1"/>
          </p:cNvSpPr>
          <p:nvPr>
            <p:ph type="title" idx="2"/>
          </p:nvPr>
        </p:nvSpPr>
        <p:spPr>
          <a:xfrm>
            <a:off x="3000" y="0"/>
            <a:ext cx="3811200" cy="6450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B0F0"/>
                </a:solidFill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101" name="Google Shape;101;p19"/>
          <p:cNvSpPr txBox="1">
            <a:spLocks noGrp="1"/>
          </p:cNvSpPr>
          <p:nvPr>
            <p:ph type="title" idx="3"/>
          </p:nvPr>
        </p:nvSpPr>
        <p:spPr>
          <a:xfrm>
            <a:off x="3954800" y="0"/>
            <a:ext cx="5189100" cy="6450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GB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CUSTOM_6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/>
          <p:nvPr/>
        </p:nvSpPr>
        <p:spPr>
          <a:xfrm>
            <a:off x="-9525" y="-9525"/>
            <a:ext cx="9144000" cy="5143500"/>
          </a:xfrm>
          <a:prstGeom prst="rect">
            <a:avLst/>
          </a:prstGeom>
          <a:solidFill>
            <a:srgbClr val="001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2"/>
          <a:srcRect/>
          <a:stretch/>
        </p:blipFill>
        <p:spPr>
          <a:xfrm>
            <a:off x="4002378" y="2052475"/>
            <a:ext cx="1001745" cy="1121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None/>
              <a:defRPr sz="33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uli"/>
              <a:buChar char="•"/>
              <a:defRPr sz="21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uli"/>
              <a:buChar char="•"/>
              <a:defRPr sz="18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"/>
              <a:buChar char="•"/>
              <a:defRPr sz="15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•"/>
              <a:defRPr sz="14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•"/>
              <a:defRPr sz="14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•"/>
              <a:defRPr sz="14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•"/>
              <a:defRPr sz="14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•"/>
              <a:defRPr sz="14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•"/>
              <a:defRPr sz="14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2" r:id="rId3"/>
    <p:sldLayoutId id="2147483664" r:id="rId4"/>
    <p:sldLayoutId id="214748366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A95D64-E154-D84F-BDEE-7F8B7A98E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Customising</a:t>
            </a:r>
            <a:r>
              <a:rPr lang="en-US" dirty="0"/>
              <a:t> the</a:t>
            </a:r>
            <a:br>
              <a:rPr lang="en-US" dirty="0"/>
            </a:br>
            <a:r>
              <a:rPr lang="en-US" dirty="0"/>
              <a:t>Menu Bar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72A5CE-3AE6-A041-BA7C-200EAA62622B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dirty="0"/>
              <a:t>Safety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22"/>
          <p:cNvGrpSpPr/>
          <p:nvPr/>
        </p:nvGrpSpPr>
        <p:grpSpPr>
          <a:xfrm>
            <a:off x="-725" y="0"/>
            <a:ext cx="1685239" cy="748879"/>
            <a:chOff x="-725" y="0"/>
            <a:chExt cx="9144000" cy="5143397"/>
          </a:xfrm>
          <a:solidFill>
            <a:srgbClr val="001928"/>
          </a:solidFill>
        </p:grpSpPr>
        <p:sp>
          <p:nvSpPr>
            <p:cNvPr id="116" name="Google Shape;116;p22"/>
            <p:cNvSpPr/>
            <p:nvPr/>
          </p:nvSpPr>
          <p:spPr>
            <a:xfrm>
              <a:off x="-725" y="1539225"/>
              <a:ext cx="4019400" cy="1427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2"/>
            <p:cNvSpPr/>
            <p:nvPr/>
          </p:nvSpPr>
          <p:spPr>
            <a:xfrm rot="-5400000" flipH="1">
              <a:off x="3745675" y="-3745584"/>
              <a:ext cx="1651200" cy="9142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2"/>
            <p:cNvSpPr/>
            <p:nvPr/>
          </p:nvSpPr>
          <p:spPr>
            <a:xfrm rot="-5400000" flipH="1">
              <a:off x="2058625" y="-2059350"/>
              <a:ext cx="5025300" cy="9144000"/>
            </a:xfrm>
            <a:prstGeom prst="parallelogram">
              <a:avLst>
                <a:gd name="adj" fmla="val 56466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" name="Google Shape;119;p22"/>
            <p:cNvSpPr/>
            <p:nvPr/>
          </p:nvSpPr>
          <p:spPr>
            <a:xfrm rot="-5400000" flipH="1">
              <a:off x="3042050" y="-956953"/>
              <a:ext cx="3060000" cy="9140700"/>
            </a:xfrm>
            <a:prstGeom prst="parallelogram">
              <a:avLst>
                <a:gd name="adj" fmla="val 94559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22"/>
          <p:cNvSpPr txBox="1"/>
          <p:nvPr/>
        </p:nvSpPr>
        <p:spPr>
          <a:xfrm>
            <a:off x="0" y="860350"/>
            <a:ext cx="9144000" cy="17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9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This presentation document has been prepared by Damstra Technology Limited (“Damstra") and is intended for off line demonstration, presentation and educational purposes.</a:t>
            </a:r>
            <a:endParaRPr sz="900" dirty="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296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The information is not version controlled and as such is subject to change without notice.</a:t>
            </a:r>
            <a:endParaRPr sz="900" dirty="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296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Damstra does not accept any responsibility or obligation to inform users of this presentation of such changes.</a:t>
            </a:r>
            <a:endParaRPr sz="900" dirty="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296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This includes any copies of this presentation taken and modified outside of the Damstra domain.</a:t>
            </a:r>
            <a:endParaRPr sz="900" dirty="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21" name="Google Shape;121;p22"/>
          <p:cNvSpPr txBox="1"/>
          <p:nvPr/>
        </p:nvSpPr>
        <p:spPr>
          <a:xfrm>
            <a:off x="25057" y="797450"/>
            <a:ext cx="27351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[DISCLAIMER] </a:t>
            </a:r>
            <a:endParaRPr sz="11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122" name="Google Shape;122;p22"/>
          <p:cNvCxnSpPr/>
          <p:nvPr/>
        </p:nvCxnSpPr>
        <p:spPr>
          <a:xfrm>
            <a:off x="81748" y="1084850"/>
            <a:ext cx="1000200" cy="1800"/>
          </a:xfrm>
          <a:prstGeom prst="straightConnector1">
            <a:avLst/>
          </a:prstGeom>
          <a:noFill/>
          <a:ln w="38100" cap="flat" cmpd="sng">
            <a:solidFill>
              <a:srgbClr val="3673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" name="Google Shape;89;p18">
            <a:extLst>
              <a:ext uri="{FF2B5EF4-FFF2-40B4-BE49-F238E27FC236}">
                <a16:creationId xmlns:a16="http://schemas.microsoft.com/office/drawing/2014/main" id="{5DCCACBE-07A8-4D98-90FB-3EA9426B4D08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76524" y="175540"/>
            <a:ext cx="1035677" cy="234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3"/>
          <p:cNvPicPr preferRelativeResize="0"/>
          <p:nvPr/>
        </p:nvPicPr>
        <p:blipFill>
          <a:blip r:embed="rId3"/>
          <a:srcRect/>
          <a:stretch/>
        </p:blipFill>
        <p:spPr>
          <a:xfrm>
            <a:off x="3415676" y="1307077"/>
            <a:ext cx="5601948" cy="3151096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312F23E-C22F-894F-830C-0A0919444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Customising</a:t>
            </a:r>
            <a:r>
              <a:rPr lang="en-US" dirty="0"/>
              <a:t> the Menu Bar	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429E6EC-78A8-9D4E-8149-964E2AD77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Menu Bar of your </a:t>
            </a:r>
            <a:r>
              <a:rPr lang="en-US" dirty="0" err="1"/>
              <a:t>Damstra</a:t>
            </a:r>
            <a:r>
              <a:rPr lang="en-US" dirty="0"/>
              <a:t> Safety system contains </a:t>
            </a:r>
            <a:r>
              <a:rPr lang="en-US" dirty="0" err="1"/>
              <a:t>customisable</a:t>
            </a:r>
            <a:r>
              <a:rPr lang="en-US" dirty="0"/>
              <a:t> links that allow Users within your </a:t>
            </a:r>
            <a:r>
              <a:rPr lang="en-US" dirty="0" err="1"/>
              <a:t>Organisation</a:t>
            </a:r>
            <a:r>
              <a:rPr lang="en-US" dirty="0"/>
              <a:t> to contact your systems administrators for help and provides quick access to relevant internal or public web pages.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7B2C9AC-F849-DD42-BE5A-F4A25A98E2EB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3"/>
          <p:cNvPicPr preferRelativeResize="0"/>
          <p:nvPr/>
        </p:nvPicPr>
        <p:blipFill>
          <a:blip r:embed="rId3"/>
          <a:srcRect/>
          <a:stretch/>
        </p:blipFill>
        <p:spPr>
          <a:xfrm>
            <a:off x="3415676" y="1307077"/>
            <a:ext cx="5601948" cy="3151095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312F23E-C22F-894F-830C-0A0919444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Customising</a:t>
            </a:r>
            <a:r>
              <a:rPr lang="en-US" dirty="0"/>
              <a:t> the Menu Bar	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429E6EC-78A8-9D4E-8149-964E2AD77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</a:t>
            </a:r>
            <a:r>
              <a:rPr lang="en-US" dirty="0" err="1"/>
              <a:t>customise</a:t>
            </a:r>
            <a:r>
              <a:rPr lang="en-US" dirty="0"/>
              <a:t> the ‘Contact Us’ link, go to ‘Settings’, then ‘Options and Preferences’ within the ‘General’ section, and enter the email address you’d like Users to send their queries to, and save.</a:t>
            </a:r>
          </a:p>
          <a:p>
            <a:r>
              <a:rPr lang="en-US" dirty="0"/>
              <a:t>This will launch the User’s default mail client, beginning a new, blank email with the email address you supplied automatically entered as the recipient.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7B2C9AC-F849-DD42-BE5A-F4A25A98E2EB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dirty="0"/>
              <a:t>‘Contact Us’ link</a:t>
            </a:r>
          </a:p>
        </p:txBody>
      </p:sp>
      <p:pic>
        <p:nvPicPr>
          <p:cNvPr id="6" name="Google Shape;131;p23">
            <a:extLst>
              <a:ext uri="{FF2B5EF4-FFF2-40B4-BE49-F238E27FC236}">
                <a16:creationId xmlns:a16="http://schemas.microsoft.com/office/drawing/2014/main" id="{B5777906-A933-764C-ACF3-CE23E83405DB}"/>
              </a:ext>
            </a:extLst>
          </p:cNvPr>
          <p:cNvPicPr preferRelativeResize="0"/>
          <p:nvPr/>
        </p:nvPicPr>
        <p:blipFill rotWithShape="1">
          <a:blip r:embed="rId4"/>
          <a:srcRect b="22633"/>
          <a:stretch/>
        </p:blipFill>
        <p:spPr>
          <a:xfrm>
            <a:off x="4036429" y="2330784"/>
            <a:ext cx="5601946" cy="2437890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16BDCDB4-7971-454C-BE6C-5FD770456A4E}"/>
              </a:ext>
            </a:extLst>
          </p:cNvPr>
          <p:cNvSpPr/>
          <p:nvPr/>
        </p:nvSpPr>
        <p:spPr>
          <a:xfrm>
            <a:off x="6273860" y="1877916"/>
            <a:ext cx="708235" cy="132568"/>
          </a:xfrm>
          <a:prstGeom prst="frame">
            <a:avLst/>
          </a:prstGeom>
          <a:ln w="15875">
            <a:solidFill>
              <a:srgbClr val="029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C4A6CF98-EFB4-0E44-8A14-D10FE827F940}"/>
              </a:ext>
            </a:extLst>
          </p:cNvPr>
          <p:cNvSpPr/>
          <p:nvPr/>
        </p:nvSpPr>
        <p:spPr>
          <a:xfrm>
            <a:off x="5578689" y="2915667"/>
            <a:ext cx="3973525" cy="132568"/>
          </a:xfrm>
          <a:prstGeom prst="frame">
            <a:avLst/>
          </a:prstGeom>
          <a:ln w="15875">
            <a:solidFill>
              <a:srgbClr val="029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60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3"/>
          <p:cNvPicPr preferRelativeResize="0"/>
          <p:nvPr/>
        </p:nvPicPr>
        <p:blipFill>
          <a:blip r:embed="rId3"/>
          <a:srcRect/>
          <a:stretch/>
        </p:blipFill>
        <p:spPr>
          <a:xfrm>
            <a:off x="3415677" y="1307077"/>
            <a:ext cx="5601946" cy="3151095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312F23E-C22F-894F-830C-0A0919444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Customising</a:t>
            </a:r>
            <a:r>
              <a:rPr lang="en-US" dirty="0"/>
              <a:t> the Menu Bar	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429E6EC-78A8-9D4E-8149-964E2AD77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</a:t>
            </a:r>
            <a:r>
              <a:rPr lang="en-US" dirty="0" err="1"/>
              <a:t>customise</a:t>
            </a:r>
            <a:r>
              <a:rPr lang="en-US" dirty="0"/>
              <a:t> the links found under the ‘Links’ icon, go to Settings, then ‘Links Menu’.</a:t>
            </a:r>
          </a:p>
          <a:p>
            <a:r>
              <a:rPr lang="en-US" dirty="0"/>
              <a:t>Any existing links are displayed in the register. To add a new link, click the ‘Add button’, enter the name and URL of the target in the format shown, check the ‘</a:t>
            </a:r>
            <a:r>
              <a:rPr lang="en-US" dirty="0" err="1"/>
              <a:t>Favourites</a:t>
            </a:r>
            <a:r>
              <a:rPr lang="en-US" dirty="0"/>
              <a:t>’ box to ensure it is included in the </a:t>
            </a:r>
            <a:r>
              <a:rPr lang="en-US" dirty="0" err="1"/>
              <a:t>menubar</a:t>
            </a:r>
            <a:r>
              <a:rPr lang="en-US" dirty="0"/>
              <a:t>, and save.</a:t>
            </a:r>
          </a:p>
          <a:p>
            <a:r>
              <a:rPr lang="en-US" dirty="0"/>
              <a:t>You may need to log out and back in to your </a:t>
            </a:r>
            <a:r>
              <a:rPr lang="en-US" dirty="0" err="1"/>
              <a:t>Damstra</a:t>
            </a:r>
            <a:r>
              <a:rPr lang="en-US" dirty="0"/>
              <a:t> Safety in order to see the changes you have made.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7B2C9AC-F849-DD42-BE5A-F4A25A98E2EB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dirty="0"/>
              <a:t>Adding a new Link</a:t>
            </a:r>
          </a:p>
        </p:txBody>
      </p:sp>
      <p:pic>
        <p:nvPicPr>
          <p:cNvPr id="6" name="Google Shape;131;p23">
            <a:extLst>
              <a:ext uri="{FF2B5EF4-FFF2-40B4-BE49-F238E27FC236}">
                <a16:creationId xmlns:a16="http://schemas.microsoft.com/office/drawing/2014/main" id="{B5777906-A933-764C-ACF3-CE23E83405DB}"/>
              </a:ext>
            </a:extLst>
          </p:cNvPr>
          <p:cNvPicPr preferRelativeResize="0"/>
          <p:nvPr/>
        </p:nvPicPr>
        <p:blipFill rotWithShape="1">
          <a:blip r:embed="rId4"/>
          <a:srcRect t="-7" b="22641"/>
          <a:stretch/>
        </p:blipFill>
        <p:spPr>
          <a:xfrm>
            <a:off x="4036429" y="2330784"/>
            <a:ext cx="5601946" cy="2437890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16BDCDB4-7971-454C-BE6C-5FD770456A4E}"/>
              </a:ext>
            </a:extLst>
          </p:cNvPr>
          <p:cNvSpPr/>
          <p:nvPr/>
        </p:nvSpPr>
        <p:spPr>
          <a:xfrm>
            <a:off x="3644370" y="2109249"/>
            <a:ext cx="392059" cy="135863"/>
          </a:xfrm>
          <a:prstGeom prst="frame">
            <a:avLst/>
          </a:prstGeom>
          <a:ln w="15875">
            <a:solidFill>
              <a:srgbClr val="029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C4A6CF98-EFB4-0E44-8A14-D10FE827F940}"/>
              </a:ext>
            </a:extLst>
          </p:cNvPr>
          <p:cNvSpPr/>
          <p:nvPr/>
        </p:nvSpPr>
        <p:spPr>
          <a:xfrm>
            <a:off x="9375076" y="2948678"/>
            <a:ext cx="213450" cy="132568"/>
          </a:xfrm>
          <a:prstGeom prst="frame">
            <a:avLst/>
          </a:prstGeom>
          <a:ln w="15875">
            <a:solidFill>
              <a:srgbClr val="029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857E7BBB-112A-B04F-B5E4-B0C2D38D0AA5}"/>
              </a:ext>
            </a:extLst>
          </p:cNvPr>
          <p:cNvSpPr/>
          <p:nvPr/>
        </p:nvSpPr>
        <p:spPr>
          <a:xfrm>
            <a:off x="6048135" y="2693475"/>
            <a:ext cx="2386132" cy="132568"/>
          </a:xfrm>
          <a:prstGeom prst="frame">
            <a:avLst/>
          </a:prstGeom>
          <a:ln w="15875">
            <a:solidFill>
              <a:srgbClr val="029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5BCFD147-FE96-634D-82E1-6A453E9C6332}"/>
              </a:ext>
            </a:extLst>
          </p:cNvPr>
          <p:cNvSpPr/>
          <p:nvPr/>
        </p:nvSpPr>
        <p:spPr>
          <a:xfrm>
            <a:off x="6048135" y="3076838"/>
            <a:ext cx="2386132" cy="132568"/>
          </a:xfrm>
          <a:prstGeom prst="frame">
            <a:avLst/>
          </a:prstGeom>
          <a:ln w="15875">
            <a:solidFill>
              <a:srgbClr val="029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7E8A1946-3C8D-B749-B0D1-3495CB47A431}"/>
              </a:ext>
            </a:extLst>
          </p:cNvPr>
          <p:cNvSpPr/>
          <p:nvPr/>
        </p:nvSpPr>
        <p:spPr>
          <a:xfrm>
            <a:off x="6023085" y="2832511"/>
            <a:ext cx="506458" cy="132568"/>
          </a:xfrm>
          <a:prstGeom prst="frame">
            <a:avLst/>
          </a:prstGeom>
          <a:ln w="15875">
            <a:solidFill>
              <a:srgbClr val="029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B1E23702-7BE5-954C-8361-CA28EB71AF7E}"/>
              </a:ext>
            </a:extLst>
          </p:cNvPr>
          <p:cNvSpPr/>
          <p:nvPr/>
        </p:nvSpPr>
        <p:spPr>
          <a:xfrm>
            <a:off x="5244580" y="3341428"/>
            <a:ext cx="215411" cy="132568"/>
          </a:xfrm>
          <a:prstGeom prst="frame">
            <a:avLst/>
          </a:prstGeom>
          <a:ln w="15875">
            <a:solidFill>
              <a:srgbClr val="029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698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3"/>
          <p:cNvPicPr preferRelativeResize="0"/>
          <p:nvPr/>
        </p:nvPicPr>
        <p:blipFill>
          <a:blip r:embed="rId3"/>
          <a:srcRect/>
          <a:stretch/>
        </p:blipFill>
        <p:spPr>
          <a:xfrm>
            <a:off x="3415677" y="1307077"/>
            <a:ext cx="5601946" cy="3151094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312F23E-C22F-894F-830C-0A0919444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Customising</a:t>
            </a:r>
            <a:r>
              <a:rPr lang="en-US" dirty="0"/>
              <a:t> the Menu Bar	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429E6EC-78A8-9D4E-8149-964E2AD77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edit or delete an existing link, click ‘Actions’, followed by the appropriate option.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7B2C9AC-F849-DD42-BE5A-F4A25A98E2EB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dirty="0"/>
              <a:t>Editing / Deleting Links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16BDCDB4-7971-454C-BE6C-5FD770456A4E}"/>
              </a:ext>
            </a:extLst>
          </p:cNvPr>
          <p:cNvSpPr/>
          <p:nvPr/>
        </p:nvSpPr>
        <p:spPr>
          <a:xfrm>
            <a:off x="8625564" y="2394679"/>
            <a:ext cx="312321" cy="114559"/>
          </a:xfrm>
          <a:prstGeom prst="frame">
            <a:avLst/>
          </a:prstGeom>
          <a:ln w="15875">
            <a:solidFill>
              <a:srgbClr val="029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0719F47B-96FF-6942-ACD3-2D1DDD3AA3D3}"/>
              </a:ext>
            </a:extLst>
          </p:cNvPr>
          <p:cNvSpPr/>
          <p:nvPr/>
        </p:nvSpPr>
        <p:spPr>
          <a:xfrm>
            <a:off x="8344942" y="2509238"/>
            <a:ext cx="560934" cy="114559"/>
          </a:xfrm>
          <a:prstGeom prst="frame">
            <a:avLst/>
          </a:prstGeom>
          <a:ln w="15875">
            <a:solidFill>
              <a:srgbClr val="029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2ED8868A-9698-814C-925D-73FB3643EDE1}"/>
              </a:ext>
            </a:extLst>
          </p:cNvPr>
          <p:cNvSpPr/>
          <p:nvPr/>
        </p:nvSpPr>
        <p:spPr>
          <a:xfrm>
            <a:off x="8344941" y="2603265"/>
            <a:ext cx="560934" cy="114559"/>
          </a:xfrm>
          <a:prstGeom prst="frame">
            <a:avLst/>
          </a:prstGeom>
          <a:ln w="15875">
            <a:solidFill>
              <a:srgbClr val="029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803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320970"/>
      </p:ext>
    </p:extLst>
  </p:cSld>
  <p:clrMapOvr>
    <a:masterClrMapping/>
  </p:clrMapOvr>
</p:sld>
</file>

<file path=ppt/theme/theme1.xml><?xml version="1.0" encoding="utf-8"?>
<a:theme xmlns:a="http://schemas.openxmlformats.org/drawingml/2006/main" name="Vault Knowledge Bas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B Powerpoint Template" id="{FF5E36D6-606A-1F43-BCE3-22CA82E5C25E}" vid="{5F92FE08-84CD-BA40-B99D-1766D4C702F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8ACB67E694524499C13D3227D9132C" ma:contentTypeVersion="13" ma:contentTypeDescription="Create a new document." ma:contentTypeScope="" ma:versionID="3430b4b4cb33ad06a08154bddcdc739f">
  <xsd:schema xmlns:xsd="http://www.w3.org/2001/XMLSchema" xmlns:xs="http://www.w3.org/2001/XMLSchema" xmlns:p="http://schemas.microsoft.com/office/2006/metadata/properties" xmlns:ns2="74c29e9a-c83b-4664-b55f-1259d784b134" xmlns:ns3="3519b77c-6e1c-4623-9e08-1b46e8d957c0" targetNamespace="http://schemas.microsoft.com/office/2006/metadata/properties" ma:root="true" ma:fieldsID="40f9ebfdd35e092a2f02e75a056b7a18" ns2:_="" ns3:_="">
    <xsd:import namespace="74c29e9a-c83b-4664-b55f-1259d784b134"/>
    <xsd:import namespace="3519b77c-6e1c-4623-9e08-1b46e8d957c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c29e9a-c83b-4664-b55f-1259d784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19b77c-6e1c-4623-9e08-1b46e8d957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4c29e9a-c83b-4664-b55f-1259d784b134">
      <UserInfo>
        <DisplayName/>
        <AccountId xsi:nil="true"/>
        <AccountType/>
      </UserInfo>
    </SharedWithUsers>
    <MediaLengthInSeconds xmlns="3519b77c-6e1c-4623-9e08-1b46e8d957c0" xsi:nil="true"/>
  </documentManagement>
</p:properties>
</file>

<file path=customXml/itemProps1.xml><?xml version="1.0" encoding="utf-8"?>
<ds:datastoreItem xmlns:ds="http://schemas.openxmlformats.org/officeDocument/2006/customXml" ds:itemID="{23A7D27A-269F-43EE-A5AF-81DCA4DF15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c29e9a-c83b-4664-b55f-1259d784b134"/>
    <ds:schemaRef ds:uri="3519b77c-6e1c-4623-9e08-1b46e8d957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4C4EC0-B290-4B1D-A5A4-364CC80FBC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740A80-16CF-4F48-9F96-E8F2574B273C}">
  <ds:schemaRefs>
    <ds:schemaRef ds:uri="http://purl.org/dc/dcmitype/"/>
    <ds:schemaRef ds:uri="http://purl.org/dc/elements/1.1/"/>
    <ds:schemaRef ds:uri="3519b77c-6e1c-4623-9e08-1b46e8d957c0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74c29e9a-c83b-4664-b55f-1259d784b13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Vault Knowledge Base</Template>
  <TotalTime>14</TotalTime>
  <Words>340</Words>
  <Application>Microsoft Macintosh PowerPoint</Application>
  <PresentationFormat>On-screen Show (16:9)</PresentationFormat>
  <Paragraphs>22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Muli</vt:lpstr>
      <vt:lpstr>Raleway</vt:lpstr>
      <vt:lpstr>Vault Knowledge Base</vt:lpstr>
      <vt:lpstr>Customising the Menu Bar</vt:lpstr>
      <vt:lpstr>PowerPoint Presentation</vt:lpstr>
      <vt:lpstr>Customising the Menu Bar </vt:lpstr>
      <vt:lpstr>Customising the Menu Bar </vt:lpstr>
      <vt:lpstr>Customising the Menu Bar </vt:lpstr>
      <vt:lpstr>Customising the Menu Bar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Customising the Menu Bar</dc:title>
  <dc:creator>Steve Lawrence</dc:creator>
  <cp:lastModifiedBy>Steve Lawrence</cp:lastModifiedBy>
  <cp:revision>1</cp:revision>
  <dcterms:created xsi:type="dcterms:W3CDTF">2022-03-03T01:09:53Z</dcterms:created>
  <dcterms:modified xsi:type="dcterms:W3CDTF">2022-03-03T01:24:51Z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0x010100408ACB67E694524499C13D3227D9132C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</Properties>
</file>