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4"/>
  </p:sldMasterIdLst>
  <p:notesMasterIdLst>
    <p:notesMasterId r:id="rId17"/>
  </p:notesMasterIdLst>
  <p:sldIdLst>
    <p:sldId id="256" r:id="rId5"/>
    <p:sldId id="257" r:id="rId6"/>
    <p:sldId id="258" r:id="rId7"/>
    <p:sldId id="261" r:id="rId8"/>
    <p:sldId id="262" r:id="rId9"/>
    <p:sldId id="263" r:id="rId10"/>
    <p:sldId id="264" r:id="rId11"/>
    <p:sldId id="265" r:id="rId12"/>
    <p:sldId id="266" r:id="rId13"/>
    <p:sldId id="267" r:id="rId14"/>
    <p:sldId id="268" r:id="rId15"/>
    <p:sldId id="26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3FF"/>
    <a:srgbClr val="2BECA7"/>
    <a:srgbClr val="001928"/>
    <a:srgbClr val="02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4" autoAdjust="0"/>
    <p:restoredTop sz="96327"/>
  </p:normalViewPr>
  <p:slideViewPr>
    <p:cSldViewPr snapToGrid="0" snapToObjects="1">
      <p:cViewPr varScale="1">
        <p:scale>
          <a:sx n="194" d="100"/>
          <a:sy n="194" d="100"/>
        </p:scale>
        <p:origin x="20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a53c07e42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a53c07e4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4280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7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782e5c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782e5c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681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2337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05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165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370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53c07e42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53c07e42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563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CUSTOM_1">
    <p:spTree>
      <p:nvGrpSpPr>
        <p:cNvPr id="1" name="Shape 63"/>
        <p:cNvGrpSpPr/>
        <p:nvPr/>
      </p:nvGrpSpPr>
      <p:grpSpPr>
        <a:xfrm>
          <a:off x="0" y="0"/>
          <a:ext cx="0" cy="0"/>
          <a:chOff x="0" y="0"/>
          <a:chExt cx="0" cy="0"/>
        </a:xfrm>
      </p:grpSpPr>
      <p:pic>
        <p:nvPicPr>
          <p:cNvPr id="64" name="Google Shape;64;p15"/>
          <p:cNvPicPr preferRelativeResize="0"/>
          <p:nvPr/>
        </p:nvPicPr>
        <p:blipFill>
          <a:blip r:embed="rId2"/>
          <a:srcRect/>
          <a:stretch/>
        </p:blipFill>
        <p:spPr>
          <a:xfrm>
            <a:off x="0" y="3"/>
            <a:ext cx="9144000" cy="5143499"/>
          </a:xfrm>
          <a:prstGeom prst="rect">
            <a:avLst/>
          </a:prstGeom>
          <a:noFill/>
          <a:ln>
            <a:noFill/>
          </a:ln>
        </p:spPr>
      </p:pic>
      <p:sp>
        <p:nvSpPr>
          <p:cNvPr id="65" name="Google Shape;65;p15"/>
          <p:cNvSpPr txBox="1">
            <a:spLocks noGrp="1"/>
          </p:cNvSpPr>
          <p:nvPr>
            <p:ph type="title"/>
          </p:nvPr>
        </p:nvSpPr>
        <p:spPr>
          <a:xfrm>
            <a:off x="2549850" y="3558275"/>
            <a:ext cx="34047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rgbClr val="0293FF"/>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
        <p:nvSpPr>
          <p:cNvPr id="66" name="Google Shape;66;p15"/>
          <p:cNvSpPr txBox="1">
            <a:spLocks noGrp="1"/>
          </p:cNvSpPr>
          <p:nvPr>
            <p:ph type="title" idx="2"/>
          </p:nvPr>
        </p:nvSpPr>
        <p:spPr>
          <a:xfrm>
            <a:off x="6001875" y="3558275"/>
            <a:ext cx="1572600" cy="993300"/>
          </a:xfrm>
          <a:prstGeom prst="rect">
            <a:avLst/>
          </a:prstGeom>
        </p:spPr>
        <p:txBody>
          <a:bodyPr spcFirstLastPara="1" wrap="square" lIns="68575" tIns="68575" rIns="68575" bIns="68575" anchor="t" anchorCtr="0">
            <a:noAutofit/>
          </a:bodyPr>
          <a:lstStyle>
            <a:lvl1pPr lvl="0" algn="ctr" rtl="0">
              <a:spcBef>
                <a:spcPts val="0"/>
              </a:spcBef>
              <a:spcAft>
                <a:spcPts val="0"/>
              </a:spcAft>
              <a:buNone/>
              <a:defRPr sz="2400">
                <a:solidFill>
                  <a:schemeClr val="tx1"/>
                </a:solidFill>
                <a:latin typeface="+mj-lt"/>
                <a:ea typeface="Muli"/>
                <a:cs typeface="Muli"/>
                <a:sym typeface="Muli"/>
              </a:defRPr>
            </a:lvl1pPr>
            <a:lvl2pPr lvl="1" algn="ctr" rtl="0">
              <a:spcBef>
                <a:spcPts val="0"/>
              </a:spcBef>
              <a:spcAft>
                <a:spcPts val="0"/>
              </a:spcAft>
              <a:buNone/>
              <a:defRPr sz="2400"/>
            </a:lvl2pPr>
            <a:lvl3pPr lvl="2" algn="ctr" rtl="0">
              <a:spcBef>
                <a:spcPts val="0"/>
              </a:spcBef>
              <a:spcAft>
                <a:spcPts val="0"/>
              </a:spcAft>
              <a:buNone/>
              <a:defRPr sz="2400"/>
            </a:lvl3pPr>
            <a:lvl4pPr lvl="3" algn="ctr" rtl="0">
              <a:spcBef>
                <a:spcPts val="0"/>
              </a:spcBef>
              <a:spcAft>
                <a:spcPts val="0"/>
              </a:spcAft>
              <a:buNone/>
              <a:defRPr sz="2400"/>
            </a:lvl4pPr>
            <a:lvl5pPr lvl="4" algn="ctr" rtl="0">
              <a:spcBef>
                <a:spcPts val="0"/>
              </a:spcBef>
              <a:spcAft>
                <a:spcPts val="0"/>
              </a:spcAft>
              <a:buNone/>
              <a:defRPr sz="2400"/>
            </a:lvl5pPr>
            <a:lvl6pPr lvl="5" algn="ctr" rtl="0">
              <a:spcBef>
                <a:spcPts val="0"/>
              </a:spcBef>
              <a:spcAft>
                <a:spcPts val="0"/>
              </a:spcAft>
              <a:buNone/>
              <a:defRPr sz="2400"/>
            </a:lvl6pPr>
            <a:lvl7pPr lvl="6" algn="ctr" rtl="0">
              <a:spcBef>
                <a:spcPts val="0"/>
              </a:spcBef>
              <a:spcAft>
                <a:spcPts val="0"/>
              </a:spcAft>
              <a:buNone/>
              <a:defRPr sz="2400"/>
            </a:lvl7pPr>
            <a:lvl8pPr lvl="7" algn="ctr" rtl="0">
              <a:spcBef>
                <a:spcPts val="0"/>
              </a:spcBef>
              <a:spcAft>
                <a:spcPts val="0"/>
              </a:spcAft>
              <a:buNone/>
              <a:defRPr sz="2400"/>
            </a:lvl8pPr>
            <a:lvl9pPr lvl="8" algn="ctr" rtl="0">
              <a:spcBef>
                <a:spcPts val="0"/>
              </a:spcBef>
              <a:spcAft>
                <a:spcPts val="0"/>
              </a:spcAft>
              <a:buNone/>
              <a:defRPr sz="2400"/>
            </a:lvl9pPr>
          </a:lstStyle>
          <a:p>
            <a:r>
              <a:rPr lang="en-GB"/>
              <a:t>Click to edit Master title style</a:t>
            </a: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userDrawn="1">
  <p:cSld name="Disclaimer">
    <p:spTree>
      <p:nvGrpSpPr>
        <p:cNvPr id="1" name="Shape 56"/>
        <p:cNvGrpSpPr/>
        <p:nvPr/>
      </p:nvGrpSpPr>
      <p:grpSpPr>
        <a:xfrm>
          <a:off x="0" y="0"/>
          <a:ext cx="0" cy="0"/>
          <a:chOff x="0" y="0"/>
          <a:chExt cx="0" cy="0"/>
        </a:xfrm>
      </p:grpSpPr>
      <p:grpSp>
        <p:nvGrpSpPr>
          <p:cNvPr id="8" name="Google Shape;115;p22">
            <a:extLst>
              <a:ext uri="{FF2B5EF4-FFF2-40B4-BE49-F238E27FC236}">
                <a16:creationId xmlns:a16="http://schemas.microsoft.com/office/drawing/2014/main" id="{2864CFB2-0B5E-4C01-8052-BBFA6DFD8637}"/>
              </a:ext>
            </a:extLst>
          </p:cNvPr>
          <p:cNvGrpSpPr/>
          <p:nvPr userDrawn="1"/>
        </p:nvGrpSpPr>
        <p:grpSpPr>
          <a:xfrm>
            <a:off x="-725" y="0"/>
            <a:ext cx="1685239" cy="748879"/>
            <a:chOff x="-725" y="0"/>
            <a:chExt cx="9144000" cy="5143397"/>
          </a:xfrm>
          <a:solidFill>
            <a:srgbClr val="001928"/>
          </a:solidFill>
        </p:grpSpPr>
        <p:sp>
          <p:nvSpPr>
            <p:cNvPr id="9" name="Google Shape;116;p22">
              <a:extLst>
                <a:ext uri="{FF2B5EF4-FFF2-40B4-BE49-F238E27FC236}">
                  <a16:creationId xmlns:a16="http://schemas.microsoft.com/office/drawing/2014/main" id="{53D715AD-37F4-4002-9DB5-8028CDA392C6}"/>
                </a:ext>
              </a:extLst>
            </p:cNvPr>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p22">
              <a:extLst>
                <a:ext uri="{FF2B5EF4-FFF2-40B4-BE49-F238E27FC236}">
                  <a16:creationId xmlns:a16="http://schemas.microsoft.com/office/drawing/2014/main" id="{C9BBADB1-57A4-44E3-8806-373B67C3B356}"/>
                </a:ext>
              </a:extLst>
            </p:cNvPr>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8;p22">
              <a:extLst>
                <a:ext uri="{FF2B5EF4-FFF2-40B4-BE49-F238E27FC236}">
                  <a16:creationId xmlns:a16="http://schemas.microsoft.com/office/drawing/2014/main" id="{5588D27C-1F10-494D-B182-4997D0CBAC9C}"/>
                </a:ext>
              </a:extLst>
            </p:cNvPr>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19;p22">
              <a:extLst>
                <a:ext uri="{FF2B5EF4-FFF2-40B4-BE49-F238E27FC236}">
                  <a16:creationId xmlns:a16="http://schemas.microsoft.com/office/drawing/2014/main" id="{8F42FC89-4FB7-407E-B4E2-85398AAC6662}"/>
                </a:ext>
              </a:extLst>
            </p:cNvPr>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20;p22">
            <a:extLst>
              <a:ext uri="{FF2B5EF4-FFF2-40B4-BE49-F238E27FC236}">
                <a16:creationId xmlns:a16="http://schemas.microsoft.com/office/drawing/2014/main" id="{A284CD9C-6B41-4793-9273-1F75292661BF}"/>
              </a:ext>
            </a:extLst>
          </p:cNvPr>
          <p:cNvSpPr txBox="1"/>
          <p:nvPr userDrawn="1"/>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4" name="Google Shape;121;p22">
            <a:extLst>
              <a:ext uri="{FF2B5EF4-FFF2-40B4-BE49-F238E27FC236}">
                <a16:creationId xmlns:a16="http://schemas.microsoft.com/office/drawing/2014/main" id="{2BFE6512-BB86-4235-A0D0-45224BBCC9CE}"/>
              </a:ext>
            </a:extLst>
          </p:cNvPr>
          <p:cNvSpPr txBox="1"/>
          <p:nvPr userDrawn="1"/>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5" name="Google Shape;122;p22">
            <a:extLst>
              <a:ext uri="{FF2B5EF4-FFF2-40B4-BE49-F238E27FC236}">
                <a16:creationId xmlns:a16="http://schemas.microsoft.com/office/drawing/2014/main" id="{FA97F657-F4B3-458E-968A-9E6DEE63F174}"/>
              </a:ext>
            </a:extLst>
          </p:cNvPr>
          <p:cNvCxnSpPr/>
          <p:nvPr userDrawn="1"/>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6" name="Google Shape;89;p18">
            <a:extLst>
              <a:ext uri="{FF2B5EF4-FFF2-40B4-BE49-F238E27FC236}">
                <a16:creationId xmlns:a16="http://schemas.microsoft.com/office/drawing/2014/main" id="{90ED005A-36B1-446F-9F9F-CAA5DAD21B72}"/>
              </a:ext>
            </a:extLst>
          </p:cNvPr>
          <p:cNvPicPr preferRelativeResize="0"/>
          <p:nvPr userDrawn="1"/>
        </p:nvPicPr>
        <p:blipFill>
          <a:blip r:embed="rId2"/>
          <a:srcRect/>
          <a:stretch/>
        </p:blipFill>
        <p:spPr>
          <a:xfrm>
            <a:off x="176524" y="175540"/>
            <a:ext cx="1035677" cy="23428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n Left">
  <p:cSld name="CUSTOM_2">
    <p:spTree>
      <p:nvGrpSpPr>
        <p:cNvPr id="1" name="Shape 77"/>
        <p:cNvGrpSpPr/>
        <p:nvPr/>
      </p:nvGrpSpPr>
      <p:grpSpPr>
        <a:xfrm>
          <a:off x="0" y="0"/>
          <a:ext cx="0" cy="0"/>
          <a:chOff x="0" y="0"/>
          <a:chExt cx="0" cy="0"/>
        </a:xfrm>
      </p:grpSpPr>
      <p:sp>
        <p:nvSpPr>
          <p:cNvPr id="78" name="Google Shape;78;p17"/>
          <p:cNvSpPr/>
          <p:nvPr/>
        </p:nvSpPr>
        <p:spPr>
          <a:xfrm>
            <a:off x="0" y="0"/>
            <a:ext cx="36072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7"/>
          <p:cNvSpPr/>
          <p:nvPr/>
        </p:nvSpPr>
        <p:spPr>
          <a:xfrm>
            <a:off x="3607200" y="0"/>
            <a:ext cx="5539800" cy="51435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7"/>
          <p:cNvPicPr preferRelativeResize="0"/>
          <p:nvPr userDrawn="1"/>
        </p:nvPicPr>
        <p:blipFill>
          <a:blip r:embed="rId2">
            <a:duotone>
              <a:prstClr val="black"/>
              <a:schemeClr val="tx1">
                <a:tint val="45000"/>
                <a:satMod val="400000"/>
              </a:schemeClr>
            </a:duotone>
            <a:alphaModFix amt="5000"/>
          </a:blip>
          <a:srcRect t="5577" b="5577"/>
          <a:stretch/>
        </p:blipFill>
        <p:spPr>
          <a:xfrm>
            <a:off x="816191" y="0"/>
            <a:ext cx="5172755" cy="5143501"/>
          </a:xfrm>
          <a:prstGeom prst="rect">
            <a:avLst/>
          </a:prstGeom>
          <a:noFill/>
          <a:ln>
            <a:noFill/>
          </a:ln>
        </p:spPr>
      </p:pic>
      <p:pic>
        <p:nvPicPr>
          <p:cNvPr id="81" name="Google Shape;81;p17"/>
          <p:cNvPicPr preferRelativeResize="0"/>
          <p:nvPr/>
        </p:nvPicPr>
        <p:blipFill>
          <a:blip r:embed="rId3"/>
          <a:srcRect/>
          <a:stretch/>
        </p:blipFill>
        <p:spPr>
          <a:xfrm>
            <a:off x="238124" y="4631447"/>
            <a:ext cx="1035677" cy="234282"/>
          </a:xfrm>
          <a:prstGeom prst="rect">
            <a:avLst/>
          </a:prstGeom>
          <a:noFill/>
          <a:ln>
            <a:noFill/>
          </a:ln>
        </p:spPr>
      </p:pic>
      <p:sp>
        <p:nvSpPr>
          <p:cNvPr id="82" name="Google Shape;82;p17"/>
          <p:cNvSpPr txBox="1">
            <a:spLocks noGrp="1"/>
          </p:cNvSpPr>
          <p:nvPr>
            <p:ph type="title"/>
          </p:nvPr>
        </p:nvSpPr>
        <p:spPr>
          <a:xfrm>
            <a:off x="3610150" y="0"/>
            <a:ext cx="5539800" cy="567600"/>
          </a:xfrm>
          <a:prstGeom prst="rect">
            <a:avLst/>
          </a:prstGeom>
        </p:spPr>
        <p:txBody>
          <a:bodyPr spcFirstLastPara="1" wrap="square" lIns="68575" tIns="68575" rIns="68575" bIns="68575" anchor="t" anchorCtr="0">
            <a:noAutofit/>
          </a:bodyPr>
          <a:lstStyle>
            <a:lvl1pPr lvl="0">
              <a:spcBef>
                <a:spcPts val="0"/>
              </a:spcBef>
              <a:spcAft>
                <a:spcPts val="0"/>
              </a:spcAft>
              <a:buNone/>
              <a:defRPr>
                <a:solidFill>
                  <a:srgbClr val="00B0F0"/>
                </a:solidFill>
                <a:latin typeface="+mj-lt"/>
                <a:ea typeface="Muli"/>
                <a:cs typeface="Muli"/>
                <a:sym typeface="Muli"/>
              </a:defRPr>
            </a:lvl1pPr>
            <a:lvl2pPr lvl="1">
              <a:spcBef>
                <a:spcPts val="0"/>
              </a:spcBef>
              <a:spcAft>
                <a:spcPts val="0"/>
              </a:spcAft>
              <a:buNone/>
              <a:defRPr>
                <a:solidFill>
                  <a:srgbClr val="F05E2F"/>
                </a:solidFill>
              </a:defRPr>
            </a:lvl2pPr>
            <a:lvl3pPr lvl="2">
              <a:spcBef>
                <a:spcPts val="0"/>
              </a:spcBef>
              <a:spcAft>
                <a:spcPts val="0"/>
              </a:spcAft>
              <a:buNone/>
              <a:defRPr>
                <a:solidFill>
                  <a:srgbClr val="F05E2F"/>
                </a:solidFill>
              </a:defRPr>
            </a:lvl3pPr>
            <a:lvl4pPr lvl="3">
              <a:spcBef>
                <a:spcPts val="0"/>
              </a:spcBef>
              <a:spcAft>
                <a:spcPts val="0"/>
              </a:spcAft>
              <a:buNone/>
              <a:defRPr>
                <a:solidFill>
                  <a:srgbClr val="F05E2F"/>
                </a:solidFill>
              </a:defRPr>
            </a:lvl4pPr>
            <a:lvl5pPr lvl="4">
              <a:spcBef>
                <a:spcPts val="0"/>
              </a:spcBef>
              <a:spcAft>
                <a:spcPts val="0"/>
              </a:spcAft>
              <a:buNone/>
              <a:defRPr>
                <a:solidFill>
                  <a:srgbClr val="F05E2F"/>
                </a:solidFill>
              </a:defRPr>
            </a:lvl5pPr>
            <a:lvl6pPr lvl="5">
              <a:spcBef>
                <a:spcPts val="0"/>
              </a:spcBef>
              <a:spcAft>
                <a:spcPts val="0"/>
              </a:spcAft>
              <a:buNone/>
              <a:defRPr>
                <a:solidFill>
                  <a:srgbClr val="F05E2F"/>
                </a:solidFill>
              </a:defRPr>
            </a:lvl6pPr>
            <a:lvl7pPr lvl="6">
              <a:spcBef>
                <a:spcPts val="0"/>
              </a:spcBef>
              <a:spcAft>
                <a:spcPts val="0"/>
              </a:spcAft>
              <a:buNone/>
              <a:defRPr>
                <a:solidFill>
                  <a:srgbClr val="F05E2F"/>
                </a:solidFill>
              </a:defRPr>
            </a:lvl7pPr>
            <a:lvl8pPr lvl="7">
              <a:spcBef>
                <a:spcPts val="0"/>
              </a:spcBef>
              <a:spcAft>
                <a:spcPts val="0"/>
              </a:spcAft>
              <a:buNone/>
              <a:defRPr>
                <a:solidFill>
                  <a:srgbClr val="F05E2F"/>
                </a:solidFill>
              </a:defRPr>
            </a:lvl8pPr>
            <a:lvl9pPr lvl="8">
              <a:spcBef>
                <a:spcPts val="0"/>
              </a:spcBef>
              <a:spcAft>
                <a:spcPts val="0"/>
              </a:spcAft>
              <a:buNone/>
              <a:defRPr>
                <a:solidFill>
                  <a:srgbClr val="F05E2F"/>
                </a:solidFill>
              </a:defRPr>
            </a:lvl9pPr>
          </a:lstStyle>
          <a:p>
            <a:r>
              <a:rPr lang="en-GB"/>
              <a:t>Click to edit Master title style</a:t>
            </a:r>
            <a:endParaRPr dirty="0"/>
          </a:p>
        </p:txBody>
      </p:sp>
      <p:sp>
        <p:nvSpPr>
          <p:cNvPr id="83" name="Google Shape;83;p17"/>
          <p:cNvSpPr txBox="1">
            <a:spLocks noGrp="1"/>
          </p:cNvSpPr>
          <p:nvPr>
            <p:ph type="body" idx="1"/>
          </p:nvPr>
        </p:nvSpPr>
        <p:spPr>
          <a:xfrm>
            <a:off x="238125" y="1298200"/>
            <a:ext cx="3064200" cy="3151200"/>
          </a:xfrm>
          <a:prstGeom prst="rect">
            <a:avLst/>
          </a:prstGeom>
        </p:spPr>
        <p:txBody>
          <a:bodyPr spcFirstLastPara="1" wrap="square" lIns="68575" tIns="68575" rIns="68575" bIns="68575" anchor="ctr" anchorCtr="0">
            <a:noAutofit/>
          </a:bodyPr>
          <a:lstStyle>
            <a:lvl1pPr marL="0" lvl="0" indent="0">
              <a:spcBef>
                <a:spcPts val="800"/>
              </a:spcBef>
              <a:spcAft>
                <a:spcPts val="0"/>
              </a:spcAft>
              <a:buClr>
                <a:srgbClr val="FFFFFF"/>
              </a:buClr>
              <a:buSzPts val="1200"/>
              <a:buFont typeface="Muli"/>
              <a:buNone/>
              <a:defRPr sz="1200">
                <a:solidFill>
                  <a:schemeClr val="bg1"/>
                </a:solidFill>
                <a:latin typeface="+mj-lt"/>
                <a:ea typeface="Muli"/>
                <a:cs typeface="Muli"/>
                <a:sym typeface="Muli"/>
              </a:defRPr>
            </a:lvl1pPr>
            <a:lvl2pPr marL="914400" lvl="1"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2pPr>
            <a:lvl3pPr marL="1371600" lvl="2"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3pPr>
            <a:lvl4pPr marL="1828800" lvl="3"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4pPr>
            <a:lvl5pPr marL="2286000" lvl="4"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5pPr>
            <a:lvl6pPr marL="2743200" lvl="5"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6pPr>
            <a:lvl7pPr marL="3200400" lvl="6"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7pPr>
            <a:lvl8pPr marL="3657600" lvl="7"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8pPr>
            <a:lvl9pPr marL="4114800" lvl="8" indent="-304800">
              <a:spcBef>
                <a:spcPts val="400"/>
              </a:spcBef>
              <a:spcAft>
                <a:spcPts val="0"/>
              </a:spcAft>
              <a:buClr>
                <a:srgbClr val="FFFFFF"/>
              </a:buClr>
              <a:buSzPts val="1200"/>
              <a:buFont typeface="Muli"/>
              <a:buChar char="•"/>
              <a:defRPr sz="1200">
                <a:solidFill>
                  <a:srgbClr val="FFFFFF"/>
                </a:solidFill>
                <a:latin typeface="Muli"/>
                <a:ea typeface="Muli"/>
                <a:cs typeface="Muli"/>
                <a:sym typeface="Muli"/>
              </a:defRPr>
            </a:lvl9pPr>
          </a:lstStyle>
          <a:p>
            <a:pPr lvl="0"/>
            <a:r>
              <a:rPr lang="en-GB"/>
              <a:t>Click to edit Master text styles</a:t>
            </a:r>
          </a:p>
        </p:txBody>
      </p:sp>
      <p:sp>
        <p:nvSpPr>
          <p:cNvPr id="84" name="Google Shape;84;p17"/>
          <p:cNvSpPr txBox="1">
            <a:spLocks noGrp="1"/>
          </p:cNvSpPr>
          <p:nvPr>
            <p:ph type="title" idx="2"/>
          </p:nvPr>
        </p:nvSpPr>
        <p:spPr>
          <a:xfrm>
            <a:off x="3607200" y="428975"/>
            <a:ext cx="5539800" cy="5676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ea typeface="Muli"/>
                <a:cs typeface="Muli"/>
                <a:sym typeface="Muli"/>
              </a:defRPr>
            </a:lvl1pPr>
            <a:lvl2pPr lvl="1" rtl="0">
              <a:spcBef>
                <a:spcPts val="0"/>
              </a:spcBef>
              <a:spcAft>
                <a:spcPts val="0"/>
              </a:spcAft>
              <a:buNone/>
              <a:defRPr>
                <a:solidFill>
                  <a:srgbClr val="666666"/>
                </a:solidFill>
              </a:defRPr>
            </a:lvl2pPr>
            <a:lvl3pPr lvl="2" rtl="0">
              <a:spcBef>
                <a:spcPts val="0"/>
              </a:spcBef>
              <a:spcAft>
                <a:spcPts val="0"/>
              </a:spcAft>
              <a:buNone/>
              <a:defRPr>
                <a:solidFill>
                  <a:srgbClr val="666666"/>
                </a:solidFill>
              </a:defRPr>
            </a:lvl3pPr>
            <a:lvl4pPr lvl="3" rtl="0">
              <a:spcBef>
                <a:spcPts val="0"/>
              </a:spcBef>
              <a:spcAft>
                <a:spcPts val="0"/>
              </a:spcAft>
              <a:buNone/>
              <a:defRPr>
                <a:solidFill>
                  <a:srgbClr val="666666"/>
                </a:solidFill>
              </a:defRPr>
            </a:lvl4pPr>
            <a:lvl5pPr lvl="4" rtl="0">
              <a:spcBef>
                <a:spcPts val="0"/>
              </a:spcBef>
              <a:spcAft>
                <a:spcPts val="0"/>
              </a:spcAft>
              <a:buNone/>
              <a:defRPr>
                <a:solidFill>
                  <a:srgbClr val="666666"/>
                </a:solidFill>
              </a:defRPr>
            </a:lvl5pPr>
            <a:lvl6pPr lvl="5" rtl="0">
              <a:spcBef>
                <a:spcPts val="0"/>
              </a:spcBef>
              <a:spcAft>
                <a:spcPts val="0"/>
              </a:spcAft>
              <a:buNone/>
              <a:defRPr>
                <a:solidFill>
                  <a:srgbClr val="666666"/>
                </a:solidFill>
              </a:defRPr>
            </a:lvl6pPr>
            <a:lvl7pPr lvl="6" rtl="0">
              <a:spcBef>
                <a:spcPts val="0"/>
              </a:spcBef>
              <a:spcAft>
                <a:spcPts val="0"/>
              </a:spcAft>
              <a:buNone/>
              <a:defRPr>
                <a:solidFill>
                  <a:srgbClr val="666666"/>
                </a:solidFill>
              </a:defRPr>
            </a:lvl7pPr>
            <a:lvl8pPr lvl="7" rtl="0">
              <a:spcBef>
                <a:spcPts val="0"/>
              </a:spcBef>
              <a:spcAft>
                <a:spcPts val="0"/>
              </a:spcAft>
              <a:buNone/>
              <a:defRPr>
                <a:solidFill>
                  <a:srgbClr val="666666"/>
                </a:solidFill>
              </a:defRPr>
            </a:lvl8pPr>
            <a:lvl9pPr lvl="8" rtl="0">
              <a:spcBef>
                <a:spcPts val="0"/>
              </a:spcBef>
              <a:spcAft>
                <a:spcPts val="0"/>
              </a:spcAft>
              <a:buNone/>
              <a:defRPr>
                <a:solidFill>
                  <a:srgbClr val="666666"/>
                </a:solidFill>
              </a:defRPr>
            </a:lvl9pPr>
          </a:lstStyle>
          <a:p>
            <a:r>
              <a:rPr lang="en-GB"/>
              <a:t>Click to edit Master 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1">
  <p:cSld name="CUSTOM_5">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628650" y="273844"/>
            <a:ext cx="7886700" cy="994200"/>
          </a:xfrm>
          <a:prstGeom prst="rect">
            <a:avLst/>
          </a:prstGeom>
        </p:spPr>
        <p:txBody>
          <a:bodyPr spcFirstLastPara="1" wrap="square" lIns="68575" tIns="68575" rIns="68575" bIns="6857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a:p>
        </p:txBody>
      </p:sp>
      <p:sp>
        <p:nvSpPr>
          <p:cNvPr id="95" name="Google Shape;95;p19"/>
          <p:cNvSpPr/>
          <p:nvPr/>
        </p:nvSpPr>
        <p:spPr>
          <a:xfrm>
            <a:off x="0" y="4268825"/>
            <a:ext cx="9144000" cy="8748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9"/>
          <p:cNvSpPr/>
          <p:nvPr/>
        </p:nvSpPr>
        <p:spPr>
          <a:xfrm>
            <a:off x="3000" y="0"/>
            <a:ext cx="9144000" cy="4268700"/>
          </a:xfrm>
          <a:prstGeom prst="rect">
            <a:avLst/>
          </a:prstGeom>
          <a:solidFill>
            <a:srgbClr val="D9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9"/>
          <p:cNvPicPr preferRelativeResize="0"/>
          <p:nvPr/>
        </p:nvPicPr>
        <p:blipFill>
          <a:blip r:embed="rId2">
            <a:alphaModFix amt="20000"/>
          </a:blip>
          <a:srcRect t="5577" b="5577"/>
          <a:stretch/>
        </p:blipFill>
        <p:spPr>
          <a:xfrm>
            <a:off x="-22000" y="0"/>
            <a:ext cx="4292977" cy="4268702"/>
          </a:xfrm>
          <a:prstGeom prst="rect">
            <a:avLst/>
          </a:prstGeom>
          <a:noFill/>
          <a:ln>
            <a:noFill/>
          </a:ln>
        </p:spPr>
      </p:pic>
      <p:pic>
        <p:nvPicPr>
          <p:cNvPr id="98" name="Google Shape;98;p19"/>
          <p:cNvPicPr preferRelativeResize="0"/>
          <p:nvPr/>
        </p:nvPicPr>
        <p:blipFill>
          <a:blip r:embed="rId3"/>
          <a:srcRect/>
          <a:stretch/>
        </p:blipFill>
        <p:spPr>
          <a:xfrm>
            <a:off x="7734249" y="4512009"/>
            <a:ext cx="1035677" cy="234282"/>
          </a:xfrm>
          <a:prstGeom prst="rect">
            <a:avLst/>
          </a:prstGeom>
          <a:noFill/>
          <a:ln>
            <a:noFill/>
          </a:ln>
        </p:spPr>
      </p:pic>
      <p:sp>
        <p:nvSpPr>
          <p:cNvPr id="99" name="Google Shape;99;p19"/>
          <p:cNvSpPr txBox="1">
            <a:spLocks noGrp="1"/>
          </p:cNvSpPr>
          <p:nvPr>
            <p:ph type="body" idx="1"/>
          </p:nvPr>
        </p:nvSpPr>
        <p:spPr>
          <a:xfrm>
            <a:off x="296950" y="696400"/>
            <a:ext cx="2908200" cy="3151200"/>
          </a:xfrm>
          <a:prstGeom prst="rect">
            <a:avLst/>
          </a:prstGeom>
        </p:spPr>
        <p:txBody>
          <a:bodyPr spcFirstLastPara="1" wrap="square" lIns="68575" tIns="68575" rIns="68575" bIns="68575" anchor="t" anchorCtr="0">
            <a:noAutofit/>
          </a:bodyPr>
          <a:lstStyle>
            <a:lvl1pPr marL="0" lvl="0" indent="0">
              <a:spcBef>
                <a:spcPts val="800"/>
              </a:spcBef>
              <a:spcAft>
                <a:spcPts val="0"/>
              </a:spcAft>
              <a:buClr>
                <a:srgbClr val="434343"/>
              </a:buClr>
              <a:buSzPts val="1200"/>
              <a:buNone/>
              <a:defRPr sz="1200">
                <a:solidFill>
                  <a:srgbClr val="434343"/>
                </a:solidFill>
              </a:defRPr>
            </a:lvl1pPr>
            <a:lvl2pPr marL="914400" lvl="1" indent="-304800">
              <a:spcBef>
                <a:spcPts val="400"/>
              </a:spcBef>
              <a:spcAft>
                <a:spcPts val="0"/>
              </a:spcAft>
              <a:buClr>
                <a:srgbClr val="434343"/>
              </a:buClr>
              <a:buSzPts val="1200"/>
              <a:buChar char="•"/>
              <a:defRPr sz="1200">
                <a:solidFill>
                  <a:srgbClr val="434343"/>
                </a:solidFill>
              </a:defRPr>
            </a:lvl2pPr>
            <a:lvl3pPr marL="1371600" lvl="2" indent="-304800">
              <a:spcBef>
                <a:spcPts val="400"/>
              </a:spcBef>
              <a:spcAft>
                <a:spcPts val="0"/>
              </a:spcAft>
              <a:buClr>
                <a:srgbClr val="434343"/>
              </a:buClr>
              <a:buSzPts val="1200"/>
              <a:buChar char="•"/>
              <a:defRPr sz="1200">
                <a:solidFill>
                  <a:srgbClr val="434343"/>
                </a:solidFill>
              </a:defRPr>
            </a:lvl3pPr>
            <a:lvl4pPr marL="1828800" lvl="3" indent="-304800">
              <a:spcBef>
                <a:spcPts val="400"/>
              </a:spcBef>
              <a:spcAft>
                <a:spcPts val="0"/>
              </a:spcAft>
              <a:buClr>
                <a:srgbClr val="434343"/>
              </a:buClr>
              <a:buSzPts val="1200"/>
              <a:buChar char="•"/>
              <a:defRPr sz="1200">
                <a:solidFill>
                  <a:srgbClr val="434343"/>
                </a:solidFill>
              </a:defRPr>
            </a:lvl4pPr>
            <a:lvl5pPr marL="2286000" lvl="4" indent="-304800">
              <a:spcBef>
                <a:spcPts val="400"/>
              </a:spcBef>
              <a:spcAft>
                <a:spcPts val="0"/>
              </a:spcAft>
              <a:buClr>
                <a:srgbClr val="434343"/>
              </a:buClr>
              <a:buSzPts val="1200"/>
              <a:buChar char="•"/>
              <a:defRPr sz="1200">
                <a:solidFill>
                  <a:srgbClr val="434343"/>
                </a:solidFill>
              </a:defRPr>
            </a:lvl5pPr>
            <a:lvl6pPr marL="2743200" lvl="5" indent="-304800">
              <a:spcBef>
                <a:spcPts val="400"/>
              </a:spcBef>
              <a:spcAft>
                <a:spcPts val="0"/>
              </a:spcAft>
              <a:buClr>
                <a:srgbClr val="434343"/>
              </a:buClr>
              <a:buSzPts val="1200"/>
              <a:buChar char="•"/>
              <a:defRPr sz="1200">
                <a:solidFill>
                  <a:srgbClr val="434343"/>
                </a:solidFill>
              </a:defRPr>
            </a:lvl6pPr>
            <a:lvl7pPr marL="3200400" lvl="6" indent="-304800">
              <a:spcBef>
                <a:spcPts val="400"/>
              </a:spcBef>
              <a:spcAft>
                <a:spcPts val="0"/>
              </a:spcAft>
              <a:buClr>
                <a:srgbClr val="434343"/>
              </a:buClr>
              <a:buSzPts val="1200"/>
              <a:buChar char="•"/>
              <a:defRPr sz="1200">
                <a:solidFill>
                  <a:srgbClr val="434343"/>
                </a:solidFill>
              </a:defRPr>
            </a:lvl7pPr>
            <a:lvl8pPr marL="3657600" lvl="7" indent="-304800">
              <a:spcBef>
                <a:spcPts val="400"/>
              </a:spcBef>
              <a:spcAft>
                <a:spcPts val="0"/>
              </a:spcAft>
              <a:buClr>
                <a:srgbClr val="434343"/>
              </a:buClr>
              <a:buSzPts val="1200"/>
              <a:buChar char="•"/>
              <a:defRPr sz="1200">
                <a:solidFill>
                  <a:srgbClr val="434343"/>
                </a:solidFill>
              </a:defRPr>
            </a:lvl8pPr>
            <a:lvl9pPr marL="4114800" lvl="8" indent="-304800">
              <a:spcBef>
                <a:spcPts val="400"/>
              </a:spcBef>
              <a:spcAft>
                <a:spcPts val="0"/>
              </a:spcAft>
              <a:buClr>
                <a:srgbClr val="434343"/>
              </a:buClr>
              <a:buSzPts val="1200"/>
              <a:buChar char="•"/>
              <a:defRPr sz="1200">
                <a:solidFill>
                  <a:srgbClr val="434343"/>
                </a:solidFill>
              </a:defRPr>
            </a:lvl9pPr>
          </a:lstStyle>
          <a:p>
            <a:pPr lvl="0"/>
            <a:r>
              <a:rPr lang="en-GB"/>
              <a:t>Click to edit Master text styles</a:t>
            </a:r>
          </a:p>
        </p:txBody>
      </p:sp>
      <p:sp>
        <p:nvSpPr>
          <p:cNvPr id="100" name="Google Shape;100;p19"/>
          <p:cNvSpPr txBox="1">
            <a:spLocks noGrp="1"/>
          </p:cNvSpPr>
          <p:nvPr>
            <p:ph type="title" idx="2"/>
          </p:nvPr>
        </p:nvSpPr>
        <p:spPr>
          <a:xfrm>
            <a:off x="3000" y="0"/>
            <a:ext cx="3811200" cy="645000"/>
          </a:xfrm>
          <a:prstGeom prst="rect">
            <a:avLst/>
          </a:prstGeom>
        </p:spPr>
        <p:txBody>
          <a:bodyPr spcFirstLastPara="1" wrap="square" lIns="68575" tIns="68575" rIns="68575" bIns="68575" anchor="t" anchorCtr="0">
            <a:noAutofit/>
          </a:bodyPr>
          <a:lstStyle>
            <a:lvl1pPr lvl="0" algn="r">
              <a:spcBef>
                <a:spcPts val="0"/>
              </a:spcBef>
              <a:spcAft>
                <a:spcPts val="0"/>
              </a:spcAft>
              <a:buNone/>
              <a:defRPr>
                <a:solidFill>
                  <a:srgbClr val="00B0F0"/>
                </a:solidFill>
                <a:latin typeface="+mj-lt"/>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r>
              <a:rPr lang="en-GB"/>
              <a:t>Click to edit Master title style</a:t>
            </a:r>
            <a:endParaRPr dirty="0"/>
          </a:p>
        </p:txBody>
      </p:sp>
      <p:sp>
        <p:nvSpPr>
          <p:cNvPr id="101" name="Google Shape;101;p19"/>
          <p:cNvSpPr txBox="1">
            <a:spLocks noGrp="1"/>
          </p:cNvSpPr>
          <p:nvPr>
            <p:ph type="title" idx="3"/>
          </p:nvPr>
        </p:nvSpPr>
        <p:spPr>
          <a:xfrm>
            <a:off x="3954800" y="0"/>
            <a:ext cx="5189100" cy="645000"/>
          </a:xfrm>
          <a:prstGeom prst="rect">
            <a:avLst/>
          </a:prstGeom>
        </p:spPr>
        <p:txBody>
          <a:bodyPr spcFirstLastPara="1" wrap="square" lIns="68575" tIns="68575" rIns="68575" bIns="68575" anchor="t" anchorCtr="0">
            <a:noAutofit/>
          </a:bodyPr>
          <a:lstStyle>
            <a:lvl1pPr lvl="0" rtl="0">
              <a:spcBef>
                <a:spcPts val="0"/>
              </a:spcBef>
              <a:spcAft>
                <a:spcPts val="0"/>
              </a:spcAft>
              <a:buNone/>
              <a:defRPr>
                <a:solidFill>
                  <a:schemeClr val="tx1"/>
                </a:solidFill>
                <a:latin typeface="+mj-l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GB"/>
              <a:t>Click to edit Master title style</a:t>
            </a:r>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p:cSld name="CUSTOM_6">
    <p:spTree>
      <p:nvGrpSpPr>
        <p:cNvPr id="1" name="Shape 102"/>
        <p:cNvGrpSpPr/>
        <p:nvPr/>
      </p:nvGrpSpPr>
      <p:grpSpPr>
        <a:xfrm>
          <a:off x="0" y="0"/>
          <a:ext cx="0" cy="0"/>
          <a:chOff x="0" y="0"/>
          <a:chExt cx="0" cy="0"/>
        </a:xfrm>
      </p:grpSpPr>
      <p:sp>
        <p:nvSpPr>
          <p:cNvPr id="103" name="Google Shape;103;p20"/>
          <p:cNvSpPr/>
          <p:nvPr/>
        </p:nvSpPr>
        <p:spPr>
          <a:xfrm>
            <a:off x="-9525" y="-9525"/>
            <a:ext cx="9144000" cy="5143500"/>
          </a:xfrm>
          <a:prstGeom prst="rect">
            <a:avLst/>
          </a:prstGeom>
          <a:solidFill>
            <a:srgbClr val="0019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20"/>
          <p:cNvPicPr preferRelativeResize="0"/>
          <p:nvPr/>
        </p:nvPicPr>
        <p:blipFill>
          <a:blip r:embed="rId2"/>
          <a:srcRect/>
          <a:stretch/>
        </p:blipFill>
        <p:spPr>
          <a:xfrm>
            <a:off x="4002378" y="2052475"/>
            <a:ext cx="1001745" cy="11211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noAutofit/>
          </a:bodyPr>
          <a:lstStyle>
            <a:lvl1pPr marL="0" marR="0" lvl="0" indent="0" algn="l" rtl="0">
              <a:lnSpc>
                <a:spcPct val="90000"/>
              </a:lnSpc>
              <a:spcBef>
                <a:spcPts val="0"/>
              </a:spcBef>
              <a:spcAft>
                <a:spcPts val="0"/>
              </a:spcAft>
              <a:buClr>
                <a:schemeClr val="dk1"/>
              </a:buClr>
              <a:buSzPts val="1100"/>
              <a:buFont typeface="Muli"/>
              <a:buNone/>
              <a:defRPr sz="3300" i="0" u="none" strike="noStrike" cap="none">
                <a:solidFill>
                  <a:schemeClr val="dk1"/>
                </a:solidFill>
                <a:latin typeface="Muli"/>
                <a:ea typeface="Muli"/>
                <a:cs typeface="Muli"/>
                <a:sym typeface="Muli"/>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noAutofit/>
          </a:bodyPr>
          <a:lstStyle>
            <a:lvl1pPr marL="457200" marR="0" lvl="0" indent="-361950" algn="l" rtl="0">
              <a:lnSpc>
                <a:spcPct val="90000"/>
              </a:lnSpc>
              <a:spcBef>
                <a:spcPts val="800"/>
              </a:spcBef>
              <a:spcAft>
                <a:spcPts val="0"/>
              </a:spcAft>
              <a:buClr>
                <a:schemeClr val="dk1"/>
              </a:buClr>
              <a:buSzPts val="2100"/>
              <a:buFont typeface="Muli"/>
              <a:buChar char="•"/>
              <a:defRPr sz="2100" i="0" u="none" strike="noStrike" cap="none">
                <a:solidFill>
                  <a:schemeClr val="dk1"/>
                </a:solidFill>
                <a:latin typeface="Muli"/>
                <a:ea typeface="Muli"/>
                <a:cs typeface="Muli"/>
                <a:sym typeface="Muli"/>
              </a:defRPr>
            </a:lvl1pPr>
            <a:lvl2pPr marL="914400" marR="0" lvl="1" indent="-342900" algn="l" rtl="0">
              <a:lnSpc>
                <a:spcPct val="90000"/>
              </a:lnSpc>
              <a:spcBef>
                <a:spcPts val="400"/>
              </a:spcBef>
              <a:spcAft>
                <a:spcPts val="0"/>
              </a:spcAft>
              <a:buClr>
                <a:schemeClr val="dk1"/>
              </a:buClr>
              <a:buSzPts val="1800"/>
              <a:buFont typeface="Muli"/>
              <a:buChar char="•"/>
              <a:defRPr sz="1800" i="0" u="none" strike="noStrike" cap="none">
                <a:solidFill>
                  <a:schemeClr val="dk1"/>
                </a:solidFill>
                <a:latin typeface="Muli"/>
                <a:ea typeface="Muli"/>
                <a:cs typeface="Muli"/>
                <a:sym typeface="Muli"/>
              </a:defRPr>
            </a:lvl2pPr>
            <a:lvl3pPr marL="1371600" marR="0" lvl="2" indent="-323850" algn="l" rtl="0">
              <a:lnSpc>
                <a:spcPct val="90000"/>
              </a:lnSpc>
              <a:spcBef>
                <a:spcPts val="400"/>
              </a:spcBef>
              <a:spcAft>
                <a:spcPts val="0"/>
              </a:spcAft>
              <a:buClr>
                <a:schemeClr val="dk1"/>
              </a:buClr>
              <a:buSzPts val="1500"/>
              <a:buFont typeface="Muli"/>
              <a:buChar char="•"/>
              <a:defRPr sz="1500" i="0" u="none" strike="noStrike" cap="none">
                <a:solidFill>
                  <a:schemeClr val="dk1"/>
                </a:solidFill>
                <a:latin typeface="Muli"/>
                <a:ea typeface="Muli"/>
                <a:cs typeface="Muli"/>
                <a:sym typeface="Muli"/>
              </a:defRPr>
            </a:lvl3pPr>
            <a:lvl4pPr marL="1828800" marR="0" lvl="3"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4pPr>
            <a:lvl5pPr marL="2286000" marR="0" lvl="4"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5pPr>
            <a:lvl6pPr marL="2743200" marR="0" lvl="5"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6pPr>
            <a:lvl7pPr marL="3200400" marR="0" lvl="6"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7pPr>
            <a:lvl8pPr marL="3657600" marR="0" lvl="7"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8pPr>
            <a:lvl9pPr marL="4114800" marR="0" lvl="8" indent="-317500" algn="l" rtl="0">
              <a:lnSpc>
                <a:spcPct val="90000"/>
              </a:lnSpc>
              <a:spcBef>
                <a:spcPts val="400"/>
              </a:spcBef>
              <a:spcAft>
                <a:spcPts val="0"/>
              </a:spcAft>
              <a:buClr>
                <a:schemeClr val="dk1"/>
              </a:buClr>
              <a:buSzPts val="1400"/>
              <a:buFont typeface="Muli"/>
              <a:buChar char="•"/>
              <a:defRPr sz="1400" i="0" u="none" strike="noStrike" cap="none">
                <a:solidFill>
                  <a:schemeClr val="dk1"/>
                </a:solidFill>
                <a:latin typeface="Muli"/>
                <a:ea typeface="Muli"/>
                <a:cs typeface="Muli"/>
                <a:sym typeface="Mul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68575" rIns="68575" bIns="68575" anchor="ctr" anchorCtr="0">
            <a:noAutofit/>
          </a:bodyPr>
          <a:lstStyle>
            <a:lvl1pPr marL="0" marR="0" lvl="0" indent="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68575" rIns="68575" bIns="68575" anchor="ctr" anchorCtr="0">
            <a:noAutofit/>
          </a:bodyPr>
          <a:lstStyle>
            <a:lvl1pPr marL="0" marR="0" lvl="0" indent="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59" r:id="rId2"/>
    <p:sldLayoutId id="2147483662"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3" name="Title 2">
            <a:extLst>
              <a:ext uri="{FF2B5EF4-FFF2-40B4-BE49-F238E27FC236}">
                <a16:creationId xmlns:a16="http://schemas.microsoft.com/office/drawing/2014/main" id="{09A95D64-E154-D84F-BDEE-7F8B7A98E3A5}"/>
              </a:ext>
            </a:extLst>
          </p:cNvPr>
          <p:cNvSpPr>
            <a:spLocks noGrp="1"/>
          </p:cNvSpPr>
          <p:nvPr>
            <p:ph type="title"/>
          </p:nvPr>
        </p:nvSpPr>
        <p:spPr/>
        <p:txBody>
          <a:bodyPr/>
          <a:lstStyle/>
          <a:p>
            <a:r>
              <a:rPr lang="en-US" dirty="0"/>
              <a:t>Recording Emergency Checks and Registers</a:t>
            </a:r>
          </a:p>
        </p:txBody>
      </p:sp>
      <p:sp>
        <p:nvSpPr>
          <p:cNvPr id="5" name="Title 4">
            <a:extLst>
              <a:ext uri="{FF2B5EF4-FFF2-40B4-BE49-F238E27FC236}">
                <a16:creationId xmlns:a16="http://schemas.microsoft.com/office/drawing/2014/main" id="{0A72A5CE-3AE6-A041-BA7C-200EAA62622B}"/>
              </a:ext>
            </a:extLst>
          </p:cNvPr>
          <p:cNvSpPr>
            <a:spLocks noGrp="1"/>
          </p:cNvSpPr>
          <p:nvPr>
            <p:ph type="title" idx="2"/>
          </p:nvPr>
        </p:nvSpPr>
        <p:spPr/>
        <p:txBody>
          <a:bodyPr/>
          <a:lstStyle/>
          <a:p>
            <a:r>
              <a:rPr lang="en-US" dirty="0"/>
              <a:t>Safety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3" cy="3151093"/>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last section is intended for reviews of emergency system procedures, for example the fire evacuation procedure for a particular site, which you might carry out on a regular, scheduled basis.</a:t>
            </a:r>
          </a:p>
          <a:p>
            <a:r>
              <a:rPr lang="en-US" dirty="0"/>
              <a:t>As with the other sections, to add a review, </a:t>
            </a:r>
            <a:r>
              <a:rPr lang="en-US" b="1" dirty="0"/>
              <a:t>click</a:t>
            </a:r>
            <a:r>
              <a:rPr lang="en-US" dirty="0"/>
              <a:t> the Add button and complete the form including the system being reviewed.</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solidFill>
                  <a:prstClr val="black"/>
                </a:solidFill>
              </a:rPr>
              <a:t>Add Emergency System Procedure Review</a:t>
            </a:r>
            <a:endParaRPr lang="en-US" sz="1100" dirty="0"/>
          </a:p>
        </p:txBody>
      </p:sp>
      <p:sp>
        <p:nvSpPr>
          <p:cNvPr id="17" name="Rectangle 16">
            <a:extLst>
              <a:ext uri="{FF2B5EF4-FFF2-40B4-BE49-F238E27FC236}">
                <a16:creationId xmlns:a16="http://schemas.microsoft.com/office/drawing/2014/main" id="{D5DE12B9-0BAF-4D42-AEF1-DE5BA917D09F}"/>
              </a:ext>
            </a:extLst>
          </p:cNvPr>
          <p:cNvSpPr/>
          <p:nvPr/>
        </p:nvSpPr>
        <p:spPr>
          <a:xfrm>
            <a:off x="8696325" y="3533521"/>
            <a:ext cx="1809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5EB174-89A5-7E41-9E05-1C23DE6DCCD9}"/>
              </a:ext>
            </a:extLst>
          </p:cNvPr>
          <p:cNvSpPr/>
          <p:nvPr/>
        </p:nvSpPr>
        <p:spPr>
          <a:xfrm>
            <a:off x="5434014" y="1844017"/>
            <a:ext cx="2341561"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2471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Note that for all three sections, the responsible and accountable parties for any recorded actions will not be automatically notified and you will need to manually communicate these assignments with the relevant people.</a:t>
            </a:r>
          </a:p>
          <a:p>
            <a:r>
              <a:rPr lang="en-US" dirty="0"/>
              <a:t>The responsible parties should provide status updates for the actions directly in the appropriate record. </a:t>
            </a:r>
          </a:p>
          <a:p>
            <a:r>
              <a:rPr lang="en-US" dirty="0"/>
              <a:t>To do this, locate the relevant record and select ‘Actions’, then ‘Edit’. Update the item and save.</a:t>
            </a:r>
          </a:p>
          <a:p>
            <a:r>
              <a:rPr lang="en-US" dirty="0"/>
              <a:t>To delete an item, select ‘Actions’, then ‘Delete’.</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800" dirty="0"/>
              <a:t>Updating and Deleting a Review</a:t>
            </a:r>
          </a:p>
        </p:txBody>
      </p:sp>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11" name="Rectangle 10">
            <a:extLst>
              <a:ext uri="{FF2B5EF4-FFF2-40B4-BE49-F238E27FC236}">
                <a16:creationId xmlns:a16="http://schemas.microsoft.com/office/drawing/2014/main" id="{A28AE0FC-9322-224B-A0BC-21241881273D}"/>
              </a:ext>
            </a:extLst>
          </p:cNvPr>
          <p:cNvSpPr/>
          <p:nvPr/>
        </p:nvSpPr>
        <p:spPr>
          <a:xfrm>
            <a:off x="8562974" y="2430202"/>
            <a:ext cx="293447" cy="107950"/>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853619F-3F57-8643-A9DD-F59DCB069987}"/>
              </a:ext>
            </a:extLst>
          </p:cNvPr>
          <p:cNvSpPr/>
          <p:nvPr/>
        </p:nvSpPr>
        <p:spPr>
          <a:xfrm>
            <a:off x="8269527" y="2635134"/>
            <a:ext cx="586894" cy="98136"/>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25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320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pSp>
        <p:nvGrpSpPr>
          <p:cNvPr id="115" name="Google Shape;115;p22"/>
          <p:cNvGrpSpPr/>
          <p:nvPr/>
        </p:nvGrpSpPr>
        <p:grpSpPr>
          <a:xfrm>
            <a:off x="-725" y="0"/>
            <a:ext cx="1685239" cy="748879"/>
            <a:chOff x="-725" y="0"/>
            <a:chExt cx="9144000" cy="5143397"/>
          </a:xfrm>
          <a:solidFill>
            <a:srgbClr val="001928"/>
          </a:solidFill>
        </p:grpSpPr>
        <p:sp>
          <p:nvSpPr>
            <p:cNvPr id="116" name="Google Shape;116;p22"/>
            <p:cNvSpPr/>
            <p:nvPr/>
          </p:nvSpPr>
          <p:spPr>
            <a:xfrm>
              <a:off x="-725" y="1539225"/>
              <a:ext cx="4019400" cy="14274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2"/>
            <p:cNvSpPr/>
            <p:nvPr/>
          </p:nvSpPr>
          <p:spPr>
            <a:xfrm rot="-5400000" flipH="1">
              <a:off x="3745675" y="-3745584"/>
              <a:ext cx="1651200" cy="9142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p:nvPr/>
          </p:nvSpPr>
          <p:spPr>
            <a:xfrm rot="-5400000" flipH="1">
              <a:off x="2058625" y="-2059350"/>
              <a:ext cx="5025300" cy="9144000"/>
            </a:xfrm>
            <a:prstGeom prst="parallelogram">
              <a:avLst>
                <a:gd name="adj" fmla="val 56466"/>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19;p22"/>
            <p:cNvSpPr/>
            <p:nvPr/>
          </p:nvSpPr>
          <p:spPr>
            <a:xfrm rot="-5400000" flipH="1">
              <a:off x="3042050" y="-956953"/>
              <a:ext cx="3060000" cy="9140700"/>
            </a:xfrm>
            <a:prstGeom prst="parallelogram">
              <a:avLst>
                <a:gd name="adj" fmla="val 94559"/>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22"/>
          <p:cNvSpPr txBox="1"/>
          <p:nvPr/>
        </p:nvSpPr>
        <p:spPr>
          <a:xfrm>
            <a:off x="0" y="860350"/>
            <a:ext cx="9144000" cy="1736100"/>
          </a:xfrm>
          <a:prstGeom prst="rect">
            <a:avLst/>
          </a:prstGeom>
          <a:noFill/>
          <a:ln>
            <a:noFill/>
          </a:ln>
        </p:spPr>
        <p:txBody>
          <a:bodyPr spcFirstLastPara="1" wrap="square" lIns="91425" tIns="91425" rIns="91425" bIns="91425" anchor="ctr" anchorCtr="0">
            <a:noAutofit/>
          </a:bodyPr>
          <a:lstStyle/>
          <a:p>
            <a:pPr marL="0" lvl="0" indent="0" algn="l" rtl="0">
              <a:lnSpc>
                <a:spcPct val="129600"/>
              </a:lnSpc>
              <a:spcBef>
                <a:spcPts val="0"/>
              </a:spcBef>
              <a:spcAft>
                <a:spcPts val="0"/>
              </a:spcAft>
              <a:buNone/>
            </a:pPr>
            <a:r>
              <a:rPr lang="en" sz="900" dirty="0">
                <a:solidFill>
                  <a:srgbClr val="555555"/>
                </a:solidFill>
                <a:latin typeface="Muli"/>
                <a:ea typeface="Muli"/>
                <a:cs typeface="Muli"/>
                <a:sym typeface="Muli"/>
              </a:rPr>
              <a:t>This presentation document has been prepared by Damstra Technology Limited (“Damstra") and is intended for off line demonstration, presentation and educational purposes.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The information is not version controlled and as such is subject to change without notice.</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Damstra does not accept any responsibility or obligation to inform users of this presentation of such changes.</a:t>
            </a:r>
            <a:endParaRPr sz="900" dirty="0">
              <a:solidFill>
                <a:srgbClr val="555555"/>
              </a:solidFill>
              <a:latin typeface="Muli"/>
              <a:ea typeface="Muli"/>
              <a:cs typeface="Muli"/>
              <a:sym typeface="Muli"/>
            </a:endParaRPr>
          </a:p>
          <a:p>
            <a:pPr marL="0" lvl="0" indent="0" algn="l" rtl="0">
              <a:lnSpc>
                <a:spcPct val="129600"/>
              </a:lnSpc>
              <a:spcBef>
                <a:spcPts val="800"/>
              </a:spcBef>
              <a:spcAft>
                <a:spcPts val="0"/>
              </a:spcAft>
              <a:buNone/>
            </a:pPr>
            <a:r>
              <a:rPr lang="en" sz="900" dirty="0">
                <a:solidFill>
                  <a:srgbClr val="555555"/>
                </a:solidFill>
                <a:latin typeface="Muli"/>
                <a:ea typeface="Muli"/>
                <a:cs typeface="Muli"/>
                <a:sym typeface="Muli"/>
              </a:rPr>
              <a:t>This includes any copies of this presentation taken and modified outside of the Damstra domain.</a:t>
            </a:r>
            <a:endParaRPr sz="900" dirty="0">
              <a:solidFill>
                <a:srgbClr val="555555"/>
              </a:solidFill>
              <a:latin typeface="Muli"/>
              <a:ea typeface="Muli"/>
              <a:cs typeface="Muli"/>
              <a:sym typeface="Muli"/>
            </a:endParaRPr>
          </a:p>
        </p:txBody>
      </p:sp>
      <p:sp>
        <p:nvSpPr>
          <p:cNvPr id="121" name="Google Shape;121;p22"/>
          <p:cNvSpPr txBox="1"/>
          <p:nvPr/>
        </p:nvSpPr>
        <p:spPr>
          <a:xfrm>
            <a:off x="25057" y="797450"/>
            <a:ext cx="2735100" cy="29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a:solidFill>
                  <a:srgbClr val="555555"/>
                </a:solidFill>
                <a:latin typeface="Muli"/>
                <a:ea typeface="Muli"/>
                <a:cs typeface="Muli"/>
                <a:sym typeface="Muli"/>
              </a:rPr>
              <a:t>[DISCLAIMER] </a:t>
            </a:r>
            <a:endParaRPr sz="1100">
              <a:solidFill>
                <a:srgbClr val="555555"/>
              </a:solidFill>
              <a:latin typeface="Muli"/>
              <a:ea typeface="Muli"/>
              <a:cs typeface="Muli"/>
              <a:sym typeface="Muli"/>
            </a:endParaRPr>
          </a:p>
        </p:txBody>
      </p:sp>
      <p:cxnSp>
        <p:nvCxnSpPr>
          <p:cNvPr id="122" name="Google Shape;122;p22"/>
          <p:cNvCxnSpPr/>
          <p:nvPr/>
        </p:nvCxnSpPr>
        <p:spPr>
          <a:xfrm>
            <a:off x="81748" y="1084850"/>
            <a:ext cx="1000200" cy="1800"/>
          </a:xfrm>
          <a:prstGeom prst="straightConnector1">
            <a:avLst/>
          </a:prstGeom>
          <a:noFill/>
          <a:ln w="38100" cap="flat" cmpd="sng">
            <a:solidFill>
              <a:srgbClr val="3673FF"/>
            </a:solidFill>
            <a:prstDash val="solid"/>
            <a:round/>
            <a:headEnd type="none" w="med" len="med"/>
            <a:tailEnd type="none" w="med" len="med"/>
          </a:ln>
        </p:spPr>
      </p:cxnSp>
      <p:pic>
        <p:nvPicPr>
          <p:cNvPr id="11" name="Google Shape;89;p18">
            <a:extLst>
              <a:ext uri="{FF2B5EF4-FFF2-40B4-BE49-F238E27FC236}">
                <a16:creationId xmlns:a16="http://schemas.microsoft.com/office/drawing/2014/main" id="{5DCCACBE-07A8-4D98-90FB-3EA9426B4D08}"/>
              </a:ext>
            </a:extLst>
          </p:cNvPr>
          <p:cNvPicPr preferRelativeResize="0"/>
          <p:nvPr/>
        </p:nvPicPr>
        <p:blipFill>
          <a:blip r:embed="rId3"/>
          <a:srcRect/>
          <a:stretch/>
        </p:blipFill>
        <p:spPr>
          <a:xfrm>
            <a:off x="176524" y="175540"/>
            <a:ext cx="1035677" cy="2342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6"/>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err="1"/>
              <a:t>Damstra</a:t>
            </a:r>
            <a:r>
              <a:rPr lang="en-US" dirty="0"/>
              <a:t> Safety provides the ability to keep tabs on important Emergency-related information such as the availability of emergency facilities, reviews of recent site evacuations and the effectiveness of evacuation procedures.</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6" y="1307077"/>
            <a:ext cx="5601948"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This information is recorded under ‘Risk’ in the menu bar, then ‘Emergency’, then ‘Checks and Registers’.</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dirty="0"/>
              <a:t>Location</a:t>
            </a:r>
          </a:p>
        </p:txBody>
      </p:sp>
      <p:sp>
        <p:nvSpPr>
          <p:cNvPr id="2" name="Rectangle 1">
            <a:extLst>
              <a:ext uri="{FF2B5EF4-FFF2-40B4-BE49-F238E27FC236}">
                <a16:creationId xmlns:a16="http://schemas.microsoft.com/office/drawing/2014/main" id="{4029C76C-C77E-4447-8771-370967D711B9}"/>
              </a:ext>
            </a:extLst>
          </p:cNvPr>
          <p:cNvSpPr/>
          <p:nvPr/>
        </p:nvSpPr>
        <p:spPr>
          <a:xfrm>
            <a:off x="3415676" y="1930400"/>
            <a:ext cx="159374" cy="149225"/>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CAAF1EB-B302-C64D-8456-75EE6675581F}"/>
              </a:ext>
            </a:extLst>
          </p:cNvPr>
          <p:cNvSpPr/>
          <p:nvPr/>
        </p:nvSpPr>
        <p:spPr>
          <a:xfrm>
            <a:off x="3575050" y="2422526"/>
            <a:ext cx="730250" cy="107950"/>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28AE0FC-9322-224B-A0BC-21241881273D}"/>
              </a:ext>
            </a:extLst>
          </p:cNvPr>
          <p:cNvSpPr/>
          <p:nvPr/>
        </p:nvSpPr>
        <p:spPr>
          <a:xfrm>
            <a:off x="3575050" y="2778127"/>
            <a:ext cx="730250" cy="107950"/>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546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5"/>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register is divided into three collapsible sections, the first being ‘Emergency Equipment Facilities Review’. Use this as a place to review the availability and effectiveness of emergency equipment such as fire extinguishers and first aid kits to the business at any level of your Org Structure.</a:t>
            </a:r>
          </a:p>
          <a:p>
            <a:r>
              <a:rPr lang="en-US" dirty="0"/>
              <a:t>The register shows all existing reviewed facilities with key, summary information for each displayed in the table. </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t>Emergency Equipment Facilities Review</a:t>
            </a:r>
          </a:p>
        </p:txBody>
      </p:sp>
    </p:spTree>
    <p:extLst>
      <p:ext uri="{BB962C8B-B14F-4D97-AF65-F5344CB8AC3E}">
        <p14:creationId xmlns:p14="http://schemas.microsoft.com/office/powerpoint/2010/main" val="4010654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7" y="1307077"/>
            <a:ext cx="5601946"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To add a new review, </a:t>
            </a:r>
            <a:r>
              <a:rPr lang="en-US" b="1" dirty="0"/>
              <a:t>click</a:t>
            </a:r>
            <a:r>
              <a:rPr lang="en-US" dirty="0"/>
              <a:t> ‘Add’. </a:t>
            </a:r>
          </a:p>
          <a:p>
            <a:r>
              <a:rPr lang="en-US" b="1" dirty="0"/>
              <a:t>Select</a:t>
            </a:r>
            <a:r>
              <a:rPr lang="en-US" dirty="0"/>
              <a:t> the date of the review and the ‘type’ of item being reviewed from the picklist. The options available in the picklist are determined by your </a:t>
            </a:r>
            <a:r>
              <a:rPr lang="en-US" dirty="0" err="1"/>
              <a:t>Organisation</a:t>
            </a:r>
            <a:r>
              <a:rPr lang="en-US" dirty="0"/>
              <a:t> via Settings. Help with this is available separately in the Support Portal.</a:t>
            </a:r>
          </a:p>
          <a:p>
            <a:r>
              <a:rPr lang="en-US" b="1" dirty="0"/>
              <a:t>Select</a:t>
            </a:r>
            <a:r>
              <a:rPr lang="en-US" dirty="0"/>
              <a:t> the site that the review relates to from your Org Structure. This can be a blue or red site, or can be set to the global level if it is something that relates to the entire </a:t>
            </a:r>
            <a:r>
              <a:rPr lang="en-US" dirty="0" err="1"/>
              <a:t>Organisation</a:t>
            </a:r>
            <a:r>
              <a:rPr lang="en-US" dirty="0"/>
              <a:t>.</a:t>
            </a:r>
          </a:p>
          <a:p>
            <a:r>
              <a:rPr lang="en-US" b="1" dirty="0"/>
              <a:t>Select</a:t>
            </a:r>
            <a:r>
              <a:rPr lang="en-US" dirty="0"/>
              <a:t> the department, noting that this field may not be visible in your system depending on Settings.</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t>Add Emergency Equipment Facilities Review</a:t>
            </a:r>
          </a:p>
        </p:txBody>
      </p:sp>
      <p:sp>
        <p:nvSpPr>
          <p:cNvPr id="6" name="Rectangle 5">
            <a:extLst>
              <a:ext uri="{FF2B5EF4-FFF2-40B4-BE49-F238E27FC236}">
                <a16:creationId xmlns:a16="http://schemas.microsoft.com/office/drawing/2014/main" id="{B4AB3609-A96C-0441-9F0C-837025A58A89}"/>
              </a:ext>
            </a:extLst>
          </p:cNvPr>
          <p:cNvSpPr/>
          <p:nvPr/>
        </p:nvSpPr>
        <p:spPr>
          <a:xfrm>
            <a:off x="8691565" y="1946733"/>
            <a:ext cx="176209" cy="97968"/>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66503C3-1963-8A48-B1F6-6354EF3110C8}"/>
              </a:ext>
            </a:extLst>
          </p:cNvPr>
          <p:cNvSpPr/>
          <p:nvPr/>
        </p:nvSpPr>
        <p:spPr>
          <a:xfrm>
            <a:off x="5440365" y="1687067"/>
            <a:ext cx="458785"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F9FEA1-B929-024A-9B1F-CC5D3346751B}"/>
              </a:ext>
            </a:extLst>
          </p:cNvPr>
          <p:cNvSpPr/>
          <p:nvPr/>
        </p:nvSpPr>
        <p:spPr>
          <a:xfrm>
            <a:off x="5435606" y="1839925"/>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054DA7-41A8-A44B-B07F-9A3A180661BC}"/>
              </a:ext>
            </a:extLst>
          </p:cNvPr>
          <p:cNvSpPr/>
          <p:nvPr/>
        </p:nvSpPr>
        <p:spPr>
          <a:xfrm>
            <a:off x="5435606" y="1991297"/>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C04265-54DB-3C48-A3F5-42B2C5708A07}"/>
              </a:ext>
            </a:extLst>
          </p:cNvPr>
          <p:cNvSpPr/>
          <p:nvPr/>
        </p:nvSpPr>
        <p:spPr>
          <a:xfrm>
            <a:off x="5438780" y="2142669"/>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34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4" cy="3151094"/>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b="1" dirty="0"/>
              <a:t>Enter</a:t>
            </a:r>
            <a:r>
              <a:rPr lang="en-US" dirty="0"/>
              <a:t> the findings of the review in the free-text field, and </a:t>
            </a:r>
            <a:r>
              <a:rPr lang="en-US" b="1" dirty="0"/>
              <a:t>attach</a:t>
            </a:r>
            <a:r>
              <a:rPr lang="en-US" dirty="0"/>
              <a:t> any related files.</a:t>
            </a:r>
          </a:p>
          <a:p>
            <a:r>
              <a:rPr lang="en-US" dirty="0"/>
              <a:t>If any actions are required as a result of the review </a:t>
            </a:r>
            <a:r>
              <a:rPr lang="en-US" b="1" dirty="0"/>
              <a:t>select</a:t>
            </a:r>
            <a:r>
              <a:rPr lang="en-US" dirty="0"/>
              <a:t> the person responsible for carrying it out, along with detail of the action required, and the person accountable for its completion.</a:t>
            </a:r>
          </a:p>
          <a:p>
            <a:r>
              <a:rPr lang="en-US" b="1" dirty="0"/>
              <a:t>Select</a:t>
            </a:r>
            <a:r>
              <a:rPr lang="en-US" dirty="0"/>
              <a:t> the appropriate status for the action from Not Started, Underway and Completed. If no action is required, </a:t>
            </a:r>
            <a:r>
              <a:rPr lang="en-US" b="1" dirty="0"/>
              <a:t>select</a:t>
            </a:r>
            <a:r>
              <a:rPr lang="en-US" dirty="0"/>
              <a:t> ‘Completed’.</a:t>
            </a:r>
          </a:p>
          <a:p>
            <a:r>
              <a:rPr lang="en-US" dirty="0"/>
              <a:t>Once completed, </a:t>
            </a:r>
            <a:r>
              <a:rPr lang="en-US" b="1" dirty="0"/>
              <a:t>click</a:t>
            </a:r>
            <a:r>
              <a:rPr lang="en-US" dirty="0"/>
              <a:t> ‘Save Emergency Equipment Facilities Review’. The item will be visible in the register.</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1800" dirty="0"/>
              <a:t>Add Emergency Equipment Facilities Review (</a:t>
            </a:r>
            <a:r>
              <a:rPr lang="en-US" sz="1800" dirty="0" err="1"/>
              <a:t>cont</a:t>
            </a:r>
            <a:r>
              <a:rPr lang="en-US" sz="1800" dirty="0"/>
              <a:t>)</a:t>
            </a:r>
          </a:p>
        </p:txBody>
      </p:sp>
      <p:sp>
        <p:nvSpPr>
          <p:cNvPr id="7" name="Rectangle 6">
            <a:extLst>
              <a:ext uri="{FF2B5EF4-FFF2-40B4-BE49-F238E27FC236}">
                <a16:creationId xmlns:a16="http://schemas.microsoft.com/office/drawing/2014/main" id="{C66503C3-1963-8A48-B1F6-6354EF3110C8}"/>
              </a:ext>
            </a:extLst>
          </p:cNvPr>
          <p:cNvSpPr/>
          <p:nvPr/>
        </p:nvSpPr>
        <p:spPr>
          <a:xfrm>
            <a:off x="5443540" y="2293492"/>
            <a:ext cx="2365369" cy="249683"/>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CF9FEA1-B929-024A-9B1F-CC5D3346751B}"/>
              </a:ext>
            </a:extLst>
          </p:cNvPr>
          <p:cNvSpPr/>
          <p:nvPr/>
        </p:nvSpPr>
        <p:spPr>
          <a:xfrm>
            <a:off x="5443540" y="2743887"/>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F054DA7-41A8-A44B-B07F-9A3A180661BC}"/>
              </a:ext>
            </a:extLst>
          </p:cNvPr>
          <p:cNvSpPr/>
          <p:nvPr/>
        </p:nvSpPr>
        <p:spPr>
          <a:xfrm>
            <a:off x="5443540" y="2908986"/>
            <a:ext cx="2365369" cy="227914"/>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C04265-54DB-3C48-A3F5-42B2C5708A07}"/>
              </a:ext>
            </a:extLst>
          </p:cNvPr>
          <p:cNvSpPr/>
          <p:nvPr/>
        </p:nvSpPr>
        <p:spPr>
          <a:xfrm>
            <a:off x="5443540" y="3194894"/>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D211DA-A510-6649-8086-2B1ADA967C7B}"/>
              </a:ext>
            </a:extLst>
          </p:cNvPr>
          <p:cNvSpPr/>
          <p:nvPr/>
        </p:nvSpPr>
        <p:spPr>
          <a:xfrm>
            <a:off x="5443539" y="3340595"/>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72C875-4539-164A-BD00-664884347C53}"/>
              </a:ext>
            </a:extLst>
          </p:cNvPr>
          <p:cNvSpPr/>
          <p:nvPr/>
        </p:nvSpPr>
        <p:spPr>
          <a:xfrm>
            <a:off x="5443539" y="2592306"/>
            <a:ext cx="325436"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AE789C-0F9B-3B40-97A3-7A1B666EB53D}"/>
              </a:ext>
            </a:extLst>
          </p:cNvPr>
          <p:cNvSpPr/>
          <p:nvPr/>
        </p:nvSpPr>
        <p:spPr>
          <a:xfrm>
            <a:off x="4646614" y="3612203"/>
            <a:ext cx="1065211"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735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4" cy="3151093"/>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next section is intended as a place for recording emergency evacuations and rehearsals such as fire drills. Note that it is not for reviewing the emergency procedures themselves, which are recorded in the next section, rather how a particular instance of a site evacuation was handled according to those procedures.</a:t>
            </a:r>
          </a:p>
          <a:p>
            <a:r>
              <a:rPr lang="en-US" dirty="0"/>
              <a:t>As with the Emergency Equipment Facilities Review section, add a new record by </a:t>
            </a:r>
            <a:r>
              <a:rPr lang="en-US" b="1" dirty="0"/>
              <a:t>clicking</a:t>
            </a:r>
            <a:r>
              <a:rPr lang="en-US" dirty="0"/>
              <a:t> ‘Add’ and filling in the form with details including the type of evacuation – actual or rehearsal – and the occurrence, for example fire or earthquake. Again, provide the details of any actions required as a result of the review, then </a:t>
            </a:r>
            <a:r>
              <a:rPr lang="en-US" b="1" dirty="0"/>
              <a:t>save</a:t>
            </a:r>
            <a:r>
              <a:rPr lang="en-US" dirty="0"/>
              <a:t> the record. </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solidFill>
                  <a:prstClr val="black"/>
                </a:solidFill>
              </a:rPr>
              <a:t>Add Facility / Site Evacuations Review</a:t>
            </a:r>
            <a:endParaRPr lang="en-US" sz="1100" dirty="0"/>
          </a:p>
        </p:txBody>
      </p:sp>
      <p:sp>
        <p:nvSpPr>
          <p:cNvPr id="17" name="Rectangle 16">
            <a:extLst>
              <a:ext uri="{FF2B5EF4-FFF2-40B4-BE49-F238E27FC236}">
                <a16:creationId xmlns:a16="http://schemas.microsoft.com/office/drawing/2014/main" id="{D5DE12B9-0BAF-4D42-AEF1-DE5BA917D09F}"/>
              </a:ext>
            </a:extLst>
          </p:cNvPr>
          <p:cNvSpPr/>
          <p:nvPr/>
        </p:nvSpPr>
        <p:spPr>
          <a:xfrm>
            <a:off x="8693150" y="3175845"/>
            <a:ext cx="1809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5EB174-89A5-7E41-9E05-1C23DE6DCCD9}"/>
              </a:ext>
            </a:extLst>
          </p:cNvPr>
          <p:cNvSpPr/>
          <p:nvPr/>
        </p:nvSpPr>
        <p:spPr>
          <a:xfrm>
            <a:off x="5443539" y="1844017"/>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4992178F-AFA9-2146-8FC5-65669B2D601B}"/>
              </a:ext>
            </a:extLst>
          </p:cNvPr>
          <p:cNvSpPr/>
          <p:nvPr/>
        </p:nvSpPr>
        <p:spPr>
          <a:xfrm>
            <a:off x="5443539" y="2145278"/>
            <a:ext cx="23653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6135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31" name="Google Shape;131;p23"/>
          <p:cNvPicPr preferRelativeResize="0"/>
          <p:nvPr/>
        </p:nvPicPr>
        <p:blipFill>
          <a:blip r:embed="rId3"/>
          <a:srcRect/>
          <a:stretch/>
        </p:blipFill>
        <p:spPr>
          <a:xfrm>
            <a:off x="3415678" y="1307077"/>
            <a:ext cx="5601943" cy="3151093"/>
          </a:xfrm>
          <a:prstGeom prst="rect">
            <a:avLst/>
          </a:prstGeom>
          <a:noFill/>
          <a:ln w="19050" cap="flat" cmpd="sng">
            <a:solidFill>
              <a:srgbClr val="999999"/>
            </a:solidFill>
            <a:prstDash val="solid"/>
            <a:round/>
            <a:headEnd type="none" w="sm" len="sm"/>
            <a:tailEnd type="none" w="sm" len="sm"/>
          </a:ln>
        </p:spPr>
      </p:pic>
      <p:sp>
        <p:nvSpPr>
          <p:cNvPr id="8" name="Title 7">
            <a:extLst>
              <a:ext uri="{FF2B5EF4-FFF2-40B4-BE49-F238E27FC236}">
                <a16:creationId xmlns:a16="http://schemas.microsoft.com/office/drawing/2014/main" id="{2312F23E-C22F-894F-830C-0A0919444D9D}"/>
              </a:ext>
            </a:extLst>
          </p:cNvPr>
          <p:cNvSpPr>
            <a:spLocks noGrp="1"/>
          </p:cNvSpPr>
          <p:nvPr>
            <p:ph type="title"/>
          </p:nvPr>
        </p:nvSpPr>
        <p:spPr/>
        <p:txBody>
          <a:bodyPr/>
          <a:lstStyle/>
          <a:p>
            <a:r>
              <a:rPr lang="en-US" sz="2400" dirty="0"/>
              <a:t>Emergency Checks and Registers</a:t>
            </a:r>
          </a:p>
        </p:txBody>
      </p:sp>
      <p:sp>
        <p:nvSpPr>
          <p:cNvPr id="9" name="Text Placeholder 8">
            <a:extLst>
              <a:ext uri="{FF2B5EF4-FFF2-40B4-BE49-F238E27FC236}">
                <a16:creationId xmlns:a16="http://schemas.microsoft.com/office/drawing/2014/main" id="{D429E6EC-78A8-9D4E-8149-964E2AD77F42}"/>
              </a:ext>
            </a:extLst>
          </p:cNvPr>
          <p:cNvSpPr>
            <a:spLocks noGrp="1"/>
          </p:cNvSpPr>
          <p:nvPr>
            <p:ph type="body" idx="1"/>
          </p:nvPr>
        </p:nvSpPr>
        <p:spPr/>
        <p:txBody>
          <a:bodyPr/>
          <a:lstStyle/>
          <a:p>
            <a:r>
              <a:rPr lang="en-US" dirty="0"/>
              <a:t>The last section is intended for reviews of emergency system procedures, for example the fire evacuation procedure for a particular site, which you might carry out on a regular, scheduled basis.</a:t>
            </a:r>
          </a:p>
          <a:p>
            <a:r>
              <a:rPr lang="en-US" dirty="0"/>
              <a:t>As with the other sections, to add a review, </a:t>
            </a:r>
            <a:r>
              <a:rPr lang="en-US" b="1" dirty="0"/>
              <a:t>click</a:t>
            </a:r>
            <a:r>
              <a:rPr lang="en-US" dirty="0"/>
              <a:t> the Add button and complete the form including the system being reviewed.</a:t>
            </a:r>
          </a:p>
        </p:txBody>
      </p:sp>
      <p:sp>
        <p:nvSpPr>
          <p:cNvPr id="10" name="Title 9">
            <a:extLst>
              <a:ext uri="{FF2B5EF4-FFF2-40B4-BE49-F238E27FC236}">
                <a16:creationId xmlns:a16="http://schemas.microsoft.com/office/drawing/2014/main" id="{37B2C9AC-F849-DD42-BE5A-F4A25A98E2EB}"/>
              </a:ext>
            </a:extLst>
          </p:cNvPr>
          <p:cNvSpPr>
            <a:spLocks noGrp="1"/>
          </p:cNvSpPr>
          <p:nvPr>
            <p:ph type="title" idx="2"/>
          </p:nvPr>
        </p:nvSpPr>
        <p:spPr/>
        <p:txBody>
          <a:bodyPr/>
          <a:lstStyle/>
          <a:p>
            <a:r>
              <a:rPr lang="en-US" sz="2000" dirty="0">
                <a:solidFill>
                  <a:prstClr val="black"/>
                </a:solidFill>
              </a:rPr>
              <a:t>Add Emergency System Procedure Review</a:t>
            </a:r>
            <a:endParaRPr lang="en-US" sz="1100" dirty="0"/>
          </a:p>
        </p:txBody>
      </p:sp>
      <p:sp>
        <p:nvSpPr>
          <p:cNvPr id="17" name="Rectangle 16">
            <a:extLst>
              <a:ext uri="{FF2B5EF4-FFF2-40B4-BE49-F238E27FC236}">
                <a16:creationId xmlns:a16="http://schemas.microsoft.com/office/drawing/2014/main" id="{D5DE12B9-0BAF-4D42-AEF1-DE5BA917D09F}"/>
              </a:ext>
            </a:extLst>
          </p:cNvPr>
          <p:cNvSpPr/>
          <p:nvPr/>
        </p:nvSpPr>
        <p:spPr>
          <a:xfrm>
            <a:off x="8693150" y="3175845"/>
            <a:ext cx="180969"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F5EB174-89A5-7E41-9E05-1C23DE6DCCD9}"/>
              </a:ext>
            </a:extLst>
          </p:cNvPr>
          <p:cNvSpPr/>
          <p:nvPr/>
        </p:nvSpPr>
        <p:spPr>
          <a:xfrm>
            <a:off x="5434014" y="1844017"/>
            <a:ext cx="2341561" cy="106807"/>
          </a:xfrm>
          <a:prstGeom prst="rect">
            <a:avLst/>
          </a:prstGeom>
          <a:noFill/>
          <a:ln>
            <a:solidFill>
              <a:srgbClr val="367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7524692"/>
      </p:ext>
    </p:extLst>
  </p:cSld>
  <p:clrMapOvr>
    <a:masterClrMapping/>
  </p:clrMapOvr>
</p:sld>
</file>

<file path=ppt/theme/theme1.xml><?xml version="1.0" encoding="utf-8"?>
<a:theme xmlns:a="http://schemas.openxmlformats.org/drawingml/2006/main" name="Vault Knowledge Bas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KB Powerpoint Template" id="{FF5E36D6-606A-1F43-BCE3-22CA82E5C25E}" vid="{5F92FE08-84CD-BA40-B99D-1766D4C702F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4c29e9a-c83b-4664-b55f-1259d784b134">
      <UserInfo>
        <DisplayName/>
        <AccountId xsi:nil="true"/>
        <AccountType/>
      </UserInfo>
    </SharedWithUsers>
    <MediaLengthInSeconds xmlns="3519b77c-6e1c-4623-9e08-1b46e8d957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8ACB67E694524499C13D3227D9132C" ma:contentTypeVersion="13" ma:contentTypeDescription="Create a new document." ma:contentTypeScope="" ma:versionID="3430b4b4cb33ad06a08154bddcdc739f">
  <xsd:schema xmlns:xsd="http://www.w3.org/2001/XMLSchema" xmlns:xs="http://www.w3.org/2001/XMLSchema" xmlns:p="http://schemas.microsoft.com/office/2006/metadata/properties" xmlns:ns2="74c29e9a-c83b-4664-b55f-1259d784b134" xmlns:ns3="3519b77c-6e1c-4623-9e08-1b46e8d957c0" targetNamespace="http://schemas.microsoft.com/office/2006/metadata/properties" ma:root="true" ma:fieldsID="40f9ebfdd35e092a2f02e75a056b7a18" ns2:_="" ns3:_="">
    <xsd:import namespace="74c29e9a-c83b-4664-b55f-1259d784b134"/>
    <xsd:import namespace="3519b77c-6e1c-4623-9e08-1b46e8d957c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c29e9a-c83b-4664-b55f-1259d784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19b77c-6e1c-4623-9e08-1b46e8d957c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4C4EC0-B290-4B1D-A5A4-364CC80FBC8C}">
  <ds:schemaRefs>
    <ds:schemaRef ds:uri="http://schemas.microsoft.com/sharepoint/v3/contenttype/forms"/>
  </ds:schemaRefs>
</ds:datastoreItem>
</file>

<file path=customXml/itemProps2.xml><?xml version="1.0" encoding="utf-8"?>
<ds:datastoreItem xmlns:ds="http://schemas.openxmlformats.org/officeDocument/2006/customXml" ds:itemID="{4E740A80-16CF-4F48-9F96-E8F2574B273C}">
  <ds:schemaRefs>
    <ds:schemaRef ds:uri="http://purl.org/dc/dcmitype/"/>
    <ds:schemaRef ds:uri="http://purl.org/dc/elements/1.1/"/>
    <ds:schemaRef ds:uri="3519b77c-6e1c-4623-9e08-1b46e8d957c0"/>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74c29e9a-c83b-4664-b55f-1259d784b134"/>
    <ds:schemaRef ds:uri="http://www.w3.org/XML/1998/namespace"/>
  </ds:schemaRefs>
</ds:datastoreItem>
</file>

<file path=customXml/itemProps3.xml><?xml version="1.0" encoding="utf-8"?>
<ds:datastoreItem xmlns:ds="http://schemas.openxmlformats.org/officeDocument/2006/customXml" ds:itemID="{23A7D27A-269F-43EE-A5AF-81DCA4DF1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c29e9a-c83b-4664-b55f-1259d784b134"/>
    <ds:schemaRef ds:uri="3519b77c-6e1c-4623-9e08-1b46e8d957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Vault Knowledge Base</Template>
  <TotalTime>34</TotalTime>
  <Words>826</Words>
  <Application>Microsoft Macintosh PowerPoint</Application>
  <PresentationFormat>On-screen Show (16:9)</PresentationFormat>
  <Paragraphs>47</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Muli</vt:lpstr>
      <vt:lpstr>Raleway</vt:lpstr>
      <vt:lpstr>Vault Knowledge Base</vt:lpstr>
      <vt:lpstr>Recording Emergency Checks and Registers</vt:lpstr>
      <vt:lpstr>PowerPoint Presentation</vt:lpstr>
      <vt:lpstr>Emergency Checks and Registers</vt:lpstr>
      <vt:lpstr>Emergency Checks and Registers</vt:lpstr>
      <vt:lpstr>Emergency Checks and Registers</vt:lpstr>
      <vt:lpstr>Emergency Checks and Registers</vt:lpstr>
      <vt:lpstr>Emergency Checks and Registers</vt:lpstr>
      <vt:lpstr>Emergency Checks and Registers</vt:lpstr>
      <vt:lpstr>Emergency Checks and Registers</vt:lpstr>
      <vt:lpstr>Emergency Checks and Registers</vt:lpstr>
      <vt:lpstr>Emergency Checks and Registers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Recording Emergency Checks and Registers</dc:title>
  <dc:creator>Steve Lawrence</dc:creator>
  <cp:lastModifiedBy>Steve Lawrence</cp:lastModifiedBy>
  <cp:revision>1</cp:revision>
  <dcterms:created xsi:type="dcterms:W3CDTF">2022-03-30T21:11:22Z</dcterms:created>
  <dcterms:modified xsi:type="dcterms:W3CDTF">2022-03-30T21:45:23Z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0x010100408ACB67E694524499C13D3227D9132C</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ies>
</file>