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7" r:id="rId4"/>
  </p:sldMasterIdLst>
  <p:notesMasterIdLst>
    <p:notesMasterId r:id="rId13"/>
  </p:notesMasterIdLst>
  <p:sldIdLst>
    <p:sldId id="256" r:id="rId5"/>
    <p:sldId id="257" r:id="rId6"/>
    <p:sldId id="258" r:id="rId7"/>
    <p:sldId id="261" r:id="rId8"/>
    <p:sldId id="262" r:id="rId9"/>
    <p:sldId id="263" r:id="rId10"/>
    <p:sldId id="264" r:id="rId11"/>
    <p:sldId id="260"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73FF"/>
    <a:srgbClr val="2BECA7"/>
    <a:srgbClr val="001928"/>
    <a:srgbClr val="029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176" autoAdjust="0"/>
    <p:restoredTop sz="96327"/>
  </p:normalViewPr>
  <p:slideViewPr>
    <p:cSldViewPr snapToGrid="0" snapToObjects="1">
      <p:cViewPr varScale="1">
        <p:scale>
          <a:sx n="209" d="100"/>
          <a:sy n="209" d="100"/>
        </p:scale>
        <p:origin x="96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a53c07e42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a53c07e42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3782e5c4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3782e5c4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a53c07e42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a53c07e42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a53c07e42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a53c07e42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2317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a53c07e42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a53c07e42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1283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a53c07e42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a53c07e42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5256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a53c07e42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a53c07e42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41305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CUSTOM_1">
    <p:spTree>
      <p:nvGrpSpPr>
        <p:cNvPr id="1" name="Shape 63"/>
        <p:cNvGrpSpPr/>
        <p:nvPr/>
      </p:nvGrpSpPr>
      <p:grpSpPr>
        <a:xfrm>
          <a:off x="0" y="0"/>
          <a:ext cx="0" cy="0"/>
          <a:chOff x="0" y="0"/>
          <a:chExt cx="0" cy="0"/>
        </a:xfrm>
      </p:grpSpPr>
      <p:pic>
        <p:nvPicPr>
          <p:cNvPr id="64" name="Google Shape;64;p15"/>
          <p:cNvPicPr preferRelativeResize="0"/>
          <p:nvPr/>
        </p:nvPicPr>
        <p:blipFill>
          <a:blip r:embed="rId2"/>
          <a:srcRect/>
          <a:stretch/>
        </p:blipFill>
        <p:spPr>
          <a:xfrm>
            <a:off x="0" y="3"/>
            <a:ext cx="9144000" cy="5143499"/>
          </a:xfrm>
          <a:prstGeom prst="rect">
            <a:avLst/>
          </a:prstGeom>
          <a:noFill/>
          <a:ln>
            <a:noFill/>
          </a:ln>
        </p:spPr>
      </p:pic>
      <p:sp>
        <p:nvSpPr>
          <p:cNvPr id="65" name="Google Shape;65;p15"/>
          <p:cNvSpPr txBox="1">
            <a:spLocks noGrp="1"/>
          </p:cNvSpPr>
          <p:nvPr>
            <p:ph type="title"/>
          </p:nvPr>
        </p:nvSpPr>
        <p:spPr>
          <a:xfrm>
            <a:off x="2549850" y="3558275"/>
            <a:ext cx="3404700" cy="993300"/>
          </a:xfrm>
          <a:prstGeom prst="rect">
            <a:avLst/>
          </a:prstGeom>
        </p:spPr>
        <p:txBody>
          <a:bodyPr spcFirstLastPara="1" wrap="square" lIns="68575" tIns="68575" rIns="68575" bIns="68575" anchor="t" anchorCtr="0">
            <a:noAutofit/>
          </a:bodyPr>
          <a:lstStyle>
            <a:lvl1pPr lvl="0" algn="ctr" rtl="0">
              <a:spcBef>
                <a:spcPts val="0"/>
              </a:spcBef>
              <a:spcAft>
                <a:spcPts val="0"/>
              </a:spcAft>
              <a:buNone/>
              <a:defRPr sz="2400">
                <a:solidFill>
                  <a:srgbClr val="0293FF"/>
                </a:solidFill>
                <a:latin typeface="+mj-lt"/>
                <a:ea typeface="Muli"/>
                <a:cs typeface="Muli"/>
                <a:sym typeface="Muli"/>
              </a:defRPr>
            </a:lvl1pPr>
            <a:lvl2pPr lvl="1" algn="ctr" rtl="0">
              <a:spcBef>
                <a:spcPts val="0"/>
              </a:spcBef>
              <a:spcAft>
                <a:spcPts val="0"/>
              </a:spcAft>
              <a:buNone/>
              <a:defRPr sz="2400"/>
            </a:lvl2pPr>
            <a:lvl3pPr lvl="2" algn="ctr" rtl="0">
              <a:spcBef>
                <a:spcPts val="0"/>
              </a:spcBef>
              <a:spcAft>
                <a:spcPts val="0"/>
              </a:spcAft>
              <a:buNone/>
              <a:defRPr sz="2400"/>
            </a:lvl3pPr>
            <a:lvl4pPr lvl="3" algn="ctr" rtl="0">
              <a:spcBef>
                <a:spcPts val="0"/>
              </a:spcBef>
              <a:spcAft>
                <a:spcPts val="0"/>
              </a:spcAft>
              <a:buNone/>
              <a:defRPr sz="2400"/>
            </a:lvl4pPr>
            <a:lvl5pPr lvl="4" algn="ctr" rtl="0">
              <a:spcBef>
                <a:spcPts val="0"/>
              </a:spcBef>
              <a:spcAft>
                <a:spcPts val="0"/>
              </a:spcAft>
              <a:buNone/>
              <a:defRPr sz="2400"/>
            </a:lvl5pPr>
            <a:lvl6pPr lvl="5" algn="ctr" rtl="0">
              <a:spcBef>
                <a:spcPts val="0"/>
              </a:spcBef>
              <a:spcAft>
                <a:spcPts val="0"/>
              </a:spcAft>
              <a:buNone/>
              <a:defRPr sz="2400"/>
            </a:lvl6pPr>
            <a:lvl7pPr lvl="6" algn="ctr" rtl="0">
              <a:spcBef>
                <a:spcPts val="0"/>
              </a:spcBef>
              <a:spcAft>
                <a:spcPts val="0"/>
              </a:spcAft>
              <a:buNone/>
              <a:defRPr sz="2400"/>
            </a:lvl7pPr>
            <a:lvl8pPr lvl="7" algn="ctr" rtl="0">
              <a:spcBef>
                <a:spcPts val="0"/>
              </a:spcBef>
              <a:spcAft>
                <a:spcPts val="0"/>
              </a:spcAft>
              <a:buNone/>
              <a:defRPr sz="2400"/>
            </a:lvl8pPr>
            <a:lvl9pPr lvl="8" algn="ctr" rtl="0">
              <a:spcBef>
                <a:spcPts val="0"/>
              </a:spcBef>
              <a:spcAft>
                <a:spcPts val="0"/>
              </a:spcAft>
              <a:buNone/>
              <a:defRPr sz="2400"/>
            </a:lvl9pPr>
          </a:lstStyle>
          <a:p>
            <a:r>
              <a:rPr lang="en-GB"/>
              <a:t>Click to edit Master title style</a:t>
            </a:r>
            <a:endParaRPr dirty="0"/>
          </a:p>
        </p:txBody>
      </p:sp>
      <p:sp>
        <p:nvSpPr>
          <p:cNvPr id="66" name="Google Shape;66;p15"/>
          <p:cNvSpPr txBox="1">
            <a:spLocks noGrp="1"/>
          </p:cNvSpPr>
          <p:nvPr>
            <p:ph type="title" idx="2"/>
          </p:nvPr>
        </p:nvSpPr>
        <p:spPr>
          <a:xfrm>
            <a:off x="6001875" y="3558275"/>
            <a:ext cx="1572600" cy="993300"/>
          </a:xfrm>
          <a:prstGeom prst="rect">
            <a:avLst/>
          </a:prstGeom>
        </p:spPr>
        <p:txBody>
          <a:bodyPr spcFirstLastPara="1" wrap="square" lIns="68575" tIns="68575" rIns="68575" bIns="68575" anchor="t" anchorCtr="0">
            <a:noAutofit/>
          </a:bodyPr>
          <a:lstStyle>
            <a:lvl1pPr lvl="0" algn="ctr" rtl="0">
              <a:spcBef>
                <a:spcPts val="0"/>
              </a:spcBef>
              <a:spcAft>
                <a:spcPts val="0"/>
              </a:spcAft>
              <a:buNone/>
              <a:defRPr sz="2400">
                <a:solidFill>
                  <a:schemeClr val="tx1"/>
                </a:solidFill>
                <a:latin typeface="+mj-lt"/>
                <a:ea typeface="Muli"/>
                <a:cs typeface="Muli"/>
                <a:sym typeface="Muli"/>
              </a:defRPr>
            </a:lvl1pPr>
            <a:lvl2pPr lvl="1" algn="ctr" rtl="0">
              <a:spcBef>
                <a:spcPts val="0"/>
              </a:spcBef>
              <a:spcAft>
                <a:spcPts val="0"/>
              </a:spcAft>
              <a:buNone/>
              <a:defRPr sz="2400"/>
            </a:lvl2pPr>
            <a:lvl3pPr lvl="2" algn="ctr" rtl="0">
              <a:spcBef>
                <a:spcPts val="0"/>
              </a:spcBef>
              <a:spcAft>
                <a:spcPts val="0"/>
              </a:spcAft>
              <a:buNone/>
              <a:defRPr sz="2400"/>
            </a:lvl3pPr>
            <a:lvl4pPr lvl="3" algn="ctr" rtl="0">
              <a:spcBef>
                <a:spcPts val="0"/>
              </a:spcBef>
              <a:spcAft>
                <a:spcPts val="0"/>
              </a:spcAft>
              <a:buNone/>
              <a:defRPr sz="2400"/>
            </a:lvl4pPr>
            <a:lvl5pPr lvl="4" algn="ctr" rtl="0">
              <a:spcBef>
                <a:spcPts val="0"/>
              </a:spcBef>
              <a:spcAft>
                <a:spcPts val="0"/>
              </a:spcAft>
              <a:buNone/>
              <a:defRPr sz="2400"/>
            </a:lvl5pPr>
            <a:lvl6pPr lvl="5" algn="ctr" rtl="0">
              <a:spcBef>
                <a:spcPts val="0"/>
              </a:spcBef>
              <a:spcAft>
                <a:spcPts val="0"/>
              </a:spcAft>
              <a:buNone/>
              <a:defRPr sz="2400"/>
            </a:lvl6pPr>
            <a:lvl7pPr lvl="6" algn="ctr" rtl="0">
              <a:spcBef>
                <a:spcPts val="0"/>
              </a:spcBef>
              <a:spcAft>
                <a:spcPts val="0"/>
              </a:spcAft>
              <a:buNone/>
              <a:defRPr sz="2400"/>
            </a:lvl7pPr>
            <a:lvl8pPr lvl="7" algn="ctr" rtl="0">
              <a:spcBef>
                <a:spcPts val="0"/>
              </a:spcBef>
              <a:spcAft>
                <a:spcPts val="0"/>
              </a:spcAft>
              <a:buNone/>
              <a:defRPr sz="2400"/>
            </a:lvl8pPr>
            <a:lvl9pPr lvl="8" algn="ctr" rtl="0">
              <a:spcBef>
                <a:spcPts val="0"/>
              </a:spcBef>
              <a:spcAft>
                <a:spcPts val="0"/>
              </a:spcAft>
              <a:buNone/>
              <a:defRPr sz="2400"/>
            </a:lvl9pPr>
          </a:lstStyle>
          <a:p>
            <a:r>
              <a:rPr lang="en-GB"/>
              <a:t>Click to edit Master title style</a:t>
            </a:r>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Slide" userDrawn="1">
  <p:cSld name="Disclaimer">
    <p:spTree>
      <p:nvGrpSpPr>
        <p:cNvPr id="1" name="Shape 56"/>
        <p:cNvGrpSpPr/>
        <p:nvPr/>
      </p:nvGrpSpPr>
      <p:grpSpPr>
        <a:xfrm>
          <a:off x="0" y="0"/>
          <a:ext cx="0" cy="0"/>
          <a:chOff x="0" y="0"/>
          <a:chExt cx="0" cy="0"/>
        </a:xfrm>
      </p:grpSpPr>
      <p:grpSp>
        <p:nvGrpSpPr>
          <p:cNvPr id="8" name="Google Shape;115;p22">
            <a:extLst>
              <a:ext uri="{FF2B5EF4-FFF2-40B4-BE49-F238E27FC236}">
                <a16:creationId xmlns:a16="http://schemas.microsoft.com/office/drawing/2014/main" id="{2864CFB2-0B5E-4C01-8052-BBFA6DFD8637}"/>
              </a:ext>
            </a:extLst>
          </p:cNvPr>
          <p:cNvGrpSpPr/>
          <p:nvPr userDrawn="1"/>
        </p:nvGrpSpPr>
        <p:grpSpPr>
          <a:xfrm>
            <a:off x="-725" y="0"/>
            <a:ext cx="1685239" cy="748879"/>
            <a:chOff x="-725" y="0"/>
            <a:chExt cx="9144000" cy="5143397"/>
          </a:xfrm>
          <a:solidFill>
            <a:srgbClr val="001928"/>
          </a:solidFill>
        </p:grpSpPr>
        <p:sp>
          <p:nvSpPr>
            <p:cNvPr id="9" name="Google Shape;116;p22">
              <a:extLst>
                <a:ext uri="{FF2B5EF4-FFF2-40B4-BE49-F238E27FC236}">
                  <a16:creationId xmlns:a16="http://schemas.microsoft.com/office/drawing/2014/main" id="{53D715AD-37F4-4002-9DB5-8028CDA392C6}"/>
                </a:ext>
              </a:extLst>
            </p:cNvPr>
            <p:cNvSpPr/>
            <p:nvPr/>
          </p:nvSpPr>
          <p:spPr>
            <a:xfrm>
              <a:off x="-725" y="1539225"/>
              <a:ext cx="4019400" cy="14274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17;p22">
              <a:extLst>
                <a:ext uri="{FF2B5EF4-FFF2-40B4-BE49-F238E27FC236}">
                  <a16:creationId xmlns:a16="http://schemas.microsoft.com/office/drawing/2014/main" id="{C9BBADB1-57A4-44E3-8806-373B67C3B356}"/>
                </a:ext>
              </a:extLst>
            </p:cNvPr>
            <p:cNvSpPr/>
            <p:nvPr/>
          </p:nvSpPr>
          <p:spPr>
            <a:xfrm rot="-5400000" flipH="1">
              <a:off x="3745675" y="-3745584"/>
              <a:ext cx="1651200" cy="91425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8;p22">
              <a:extLst>
                <a:ext uri="{FF2B5EF4-FFF2-40B4-BE49-F238E27FC236}">
                  <a16:creationId xmlns:a16="http://schemas.microsoft.com/office/drawing/2014/main" id="{5588D27C-1F10-494D-B182-4997D0CBAC9C}"/>
                </a:ext>
              </a:extLst>
            </p:cNvPr>
            <p:cNvSpPr/>
            <p:nvPr/>
          </p:nvSpPr>
          <p:spPr>
            <a:xfrm rot="-5400000" flipH="1">
              <a:off x="2058625" y="-2059350"/>
              <a:ext cx="5025300" cy="9144000"/>
            </a:xfrm>
            <a:prstGeom prst="parallelogram">
              <a:avLst>
                <a:gd name="adj" fmla="val 56466"/>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19;p22">
              <a:extLst>
                <a:ext uri="{FF2B5EF4-FFF2-40B4-BE49-F238E27FC236}">
                  <a16:creationId xmlns:a16="http://schemas.microsoft.com/office/drawing/2014/main" id="{8F42FC89-4FB7-407E-B4E2-85398AAC6662}"/>
                </a:ext>
              </a:extLst>
            </p:cNvPr>
            <p:cNvSpPr/>
            <p:nvPr/>
          </p:nvSpPr>
          <p:spPr>
            <a:xfrm rot="-5400000" flipH="1">
              <a:off x="3042050" y="-956953"/>
              <a:ext cx="3060000" cy="9140700"/>
            </a:xfrm>
            <a:prstGeom prst="parallelogram">
              <a:avLst>
                <a:gd name="adj" fmla="val 94559"/>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120;p22">
            <a:extLst>
              <a:ext uri="{FF2B5EF4-FFF2-40B4-BE49-F238E27FC236}">
                <a16:creationId xmlns:a16="http://schemas.microsoft.com/office/drawing/2014/main" id="{A284CD9C-6B41-4793-9273-1F75292661BF}"/>
              </a:ext>
            </a:extLst>
          </p:cNvPr>
          <p:cNvSpPr txBox="1"/>
          <p:nvPr userDrawn="1"/>
        </p:nvSpPr>
        <p:spPr>
          <a:xfrm>
            <a:off x="0" y="860350"/>
            <a:ext cx="9144000" cy="1736100"/>
          </a:xfrm>
          <a:prstGeom prst="rect">
            <a:avLst/>
          </a:prstGeom>
          <a:noFill/>
          <a:ln>
            <a:noFill/>
          </a:ln>
        </p:spPr>
        <p:txBody>
          <a:bodyPr spcFirstLastPara="1" wrap="square" lIns="91425" tIns="91425" rIns="91425" bIns="91425" anchor="ctr" anchorCtr="0">
            <a:noAutofit/>
          </a:bodyPr>
          <a:lstStyle/>
          <a:p>
            <a:pPr marL="0" lvl="0" indent="0" algn="l" rtl="0">
              <a:lnSpc>
                <a:spcPct val="129600"/>
              </a:lnSpc>
              <a:spcBef>
                <a:spcPts val="0"/>
              </a:spcBef>
              <a:spcAft>
                <a:spcPts val="0"/>
              </a:spcAft>
              <a:buNone/>
            </a:pPr>
            <a:r>
              <a:rPr lang="en" sz="900" dirty="0">
                <a:solidFill>
                  <a:srgbClr val="555555"/>
                </a:solidFill>
                <a:latin typeface="Muli"/>
                <a:ea typeface="Muli"/>
                <a:cs typeface="Muli"/>
                <a:sym typeface="Muli"/>
              </a:rPr>
              <a:t>This presentation document has been prepared by Damstra Technology Limited (“Damstra") and is intended for off line demonstration, presentation and educational purposes.</a:t>
            </a:r>
            <a:endParaRPr sz="900" dirty="0">
              <a:solidFill>
                <a:srgbClr val="555555"/>
              </a:solidFill>
              <a:latin typeface="Muli"/>
              <a:ea typeface="Muli"/>
              <a:cs typeface="Muli"/>
              <a:sym typeface="Muli"/>
            </a:endParaRPr>
          </a:p>
          <a:p>
            <a:pPr marL="0" lvl="0" indent="0" algn="l" rtl="0">
              <a:lnSpc>
                <a:spcPct val="129600"/>
              </a:lnSpc>
              <a:spcBef>
                <a:spcPts val="800"/>
              </a:spcBef>
              <a:spcAft>
                <a:spcPts val="0"/>
              </a:spcAft>
              <a:buNone/>
            </a:pPr>
            <a:r>
              <a:rPr lang="en" sz="900" dirty="0">
                <a:solidFill>
                  <a:srgbClr val="555555"/>
                </a:solidFill>
                <a:latin typeface="Muli"/>
                <a:ea typeface="Muli"/>
                <a:cs typeface="Muli"/>
                <a:sym typeface="Muli"/>
              </a:rPr>
              <a:t>The information is not version controlled and as such is subject to change without notice.</a:t>
            </a:r>
            <a:endParaRPr sz="900" dirty="0">
              <a:solidFill>
                <a:srgbClr val="555555"/>
              </a:solidFill>
              <a:latin typeface="Muli"/>
              <a:ea typeface="Muli"/>
              <a:cs typeface="Muli"/>
              <a:sym typeface="Muli"/>
            </a:endParaRPr>
          </a:p>
          <a:p>
            <a:pPr marL="0" lvl="0" indent="0" algn="l" rtl="0">
              <a:lnSpc>
                <a:spcPct val="129600"/>
              </a:lnSpc>
              <a:spcBef>
                <a:spcPts val="800"/>
              </a:spcBef>
              <a:spcAft>
                <a:spcPts val="0"/>
              </a:spcAft>
              <a:buNone/>
            </a:pPr>
            <a:r>
              <a:rPr lang="en" sz="900" dirty="0">
                <a:solidFill>
                  <a:srgbClr val="555555"/>
                </a:solidFill>
                <a:latin typeface="Muli"/>
                <a:ea typeface="Muli"/>
                <a:cs typeface="Muli"/>
                <a:sym typeface="Muli"/>
              </a:rPr>
              <a:t>Damstra does not accept any responsibility or obligation to inform users of this presentation of such changes.</a:t>
            </a:r>
            <a:endParaRPr sz="900" dirty="0">
              <a:solidFill>
                <a:srgbClr val="555555"/>
              </a:solidFill>
              <a:latin typeface="Muli"/>
              <a:ea typeface="Muli"/>
              <a:cs typeface="Muli"/>
              <a:sym typeface="Muli"/>
            </a:endParaRPr>
          </a:p>
          <a:p>
            <a:pPr marL="0" lvl="0" indent="0" algn="l" rtl="0">
              <a:lnSpc>
                <a:spcPct val="129600"/>
              </a:lnSpc>
              <a:spcBef>
                <a:spcPts val="800"/>
              </a:spcBef>
              <a:spcAft>
                <a:spcPts val="0"/>
              </a:spcAft>
              <a:buNone/>
            </a:pPr>
            <a:r>
              <a:rPr lang="en" sz="900" dirty="0">
                <a:solidFill>
                  <a:srgbClr val="555555"/>
                </a:solidFill>
                <a:latin typeface="Muli"/>
                <a:ea typeface="Muli"/>
                <a:cs typeface="Muli"/>
                <a:sym typeface="Muli"/>
              </a:rPr>
              <a:t>This includes any copies of this presentation taken and modified outside of the Damstra domain.</a:t>
            </a:r>
            <a:endParaRPr sz="900" dirty="0">
              <a:solidFill>
                <a:srgbClr val="555555"/>
              </a:solidFill>
              <a:latin typeface="Muli"/>
              <a:ea typeface="Muli"/>
              <a:cs typeface="Muli"/>
              <a:sym typeface="Muli"/>
            </a:endParaRPr>
          </a:p>
        </p:txBody>
      </p:sp>
      <p:sp>
        <p:nvSpPr>
          <p:cNvPr id="14" name="Google Shape;121;p22">
            <a:extLst>
              <a:ext uri="{FF2B5EF4-FFF2-40B4-BE49-F238E27FC236}">
                <a16:creationId xmlns:a16="http://schemas.microsoft.com/office/drawing/2014/main" id="{2BFE6512-BB86-4235-A0D0-45224BBCC9CE}"/>
              </a:ext>
            </a:extLst>
          </p:cNvPr>
          <p:cNvSpPr txBox="1"/>
          <p:nvPr userDrawn="1"/>
        </p:nvSpPr>
        <p:spPr>
          <a:xfrm>
            <a:off x="25057" y="797450"/>
            <a:ext cx="2735100" cy="2907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a:solidFill>
                  <a:srgbClr val="555555"/>
                </a:solidFill>
                <a:latin typeface="Muli"/>
                <a:ea typeface="Muli"/>
                <a:cs typeface="Muli"/>
                <a:sym typeface="Muli"/>
              </a:rPr>
              <a:t>[DISCLAIMER] </a:t>
            </a:r>
            <a:endParaRPr sz="1100">
              <a:solidFill>
                <a:srgbClr val="555555"/>
              </a:solidFill>
              <a:latin typeface="Muli"/>
              <a:ea typeface="Muli"/>
              <a:cs typeface="Muli"/>
              <a:sym typeface="Muli"/>
            </a:endParaRPr>
          </a:p>
        </p:txBody>
      </p:sp>
      <p:cxnSp>
        <p:nvCxnSpPr>
          <p:cNvPr id="15" name="Google Shape;122;p22">
            <a:extLst>
              <a:ext uri="{FF2B5EF4-FFF2-40B4-BE49-F238E27FC236}">
                <a16:creationId xmlns:a16="http://schemas.microsoft.com/office/drawing/2014/main" id="{FA97F657-F4B3-458E-968A-9E6DEE63F174}"/>
              </a:ext>
            </a:extLst>
          </p:cNvPr>
          <p:cNvCxnSpPr/>
          <p:nvPr userDrawn="1"/>
        </p:nvCxnSpPr>
        <p:spPr>
          <a:xfrm>
            <a:off x="81748" y="1084850"/>
            <a:ext cx="1000200" cy="1800"/>
          </a:xfrm>
          <a:prstGeom prst="straightConnector1">
            <a:avLst/>
          </a:prstGeom>
          <a:noFill/>
          <a:ln w="38100" cap="flat" cmpd="sng">
            <a:solidFill>
              <a:srgbClr val="3673FF"/>
            </a:solidFill>
            <a:prstDash val="solid"/>
            <a:round/>
            <a:headEnd type="none" w="med" len="med"/>
            <a:tailEnd type="none" w="med" len="med"/>
          </a:ln>
        </p:spPr>
      </p:cxnSp>
      <p:pic>
        <p:nvPicPr>
          <p:cNvPr id="16" name="Google Shape;89;p18">
            <a:extLst>
              <a:ext uri="{FF2B5EF4-FFF2-40B4-BE49-F238E27FC236}">
                <a16:creationId xmlns:a16="http://schemas.microsoft.com/office/drawing/2014/main" id="{90ED005A-36B1-446F-9F9F-CAA5DAD21B72}"/>
              </a:ext>
            </a:extLst>
          </p:cNvPr>
          <p:cNvPicPr preferRelativeResize="0"/>
          <p:nvPr userDrawn="1"/>
        </p:nvPicPr>
        <p:blipFill>
          <a:blip r:embed="rId2"/>
          <a:srcRect/>
          <a:stretch/>
        </p:blipFill>
        <p:spPr>
          <a:xfrm>
            <a:off x="176524" y="175540"/>
            <a:ext cx="1035677" cy="23428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on Left">
  <p:cSld name="CUSTOM_2">
    <p:spTree>
      <p:nvGrpSpPr>
        <p:cNvPr id="1" name="Shape 77"/>
        <p:cNvGrpSpPr/>
        <p:nvPr/>
      </p:nvGrpSpPr>
      <p:grpSpPr>
        <a:xfrm>
          <a:off x="0" y="0"/>
          <a:ext cx="0" cy="0"/>
          <a:chOff x="0" y="0"/>
          <a:chExt cx="0" cy="0"/>
        </a:xfrm>
      </p:grpSpPr>
      <p:sp>
        <p:nvSpPr>
          <p:cNvPr id="78" name="Google Shape;78;p17"/>
          <p:cNvSpPr/>
          <p:nvPr/>
        </p:nvSpPr>
        <p:spPr>
          <a:xfrm>
            <a:off x="0" y="0"/>
            <a:ext cx="3607200" cy="5143500"/>
          </a:xfrm>
          <a:prstGeom prst="rect">
            <a:avLst/>
          </a:prstGeom>
          <a:solidFill>
            <a:srgbClr val="0019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7"/>
          <p:cNvSpPr/>
          <p:nvPr/>
        </p:nvSpPr>
        <p:spPr>
          <a:xfrm>
            <a:off x="3607200" y="0"/>
            <a:ext cx="5539800" cy="5143500"/>
          </a:xfrm>
          <a:prstGeom prst="rect">
            <a:avLst/>
          </a:prstGeom>
          <a:solidFill>
            <a:srgbClr val="D9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0" name="Google Shape;80;p17"/>
          <p:cNvPicPr preferRelativeResize="0"/>
          <p:nvPr userDrawn="1"/>
        </p:nvPicPr>
        <p:blipFill>
          <a:blip r:embed="rId2">
            <a:duotone>
              <a:prstClr val="black"/>
              <a:schemeClr val="tx1">
                <a:tint val="45000"/>
                <a:satMod val="400000"/>
              </a:schemeClr>
            </a:duotone>
            <a:alphaModFix amt="5000"/>
          </a:blip>
          <a:srcRect t="5577" b="5577"/>
          <a:stretch/>
        </p:blipFill>
        <p:spPr>
          <a:xfrm>
            <a:off x="816191" y="0"/>
            <a:ext cx="5172755" cy="5143501"/>
          </a:xfrm>
          <a:prstGeom prst="rect">
            <a:avLst/>
          </a:prstGeom>
          <a:noFill/>
          <a:ln>
            <a:noFill/>
          </a:ln>
        </p:spPr>
      </p:pic>
      <p:pic>
        <p:nvPicPr>
          <p:cNvPr id="81" name="Google Shape;81;p17"/>
          <p:cNvPicPr preferRelativeResize="0"/>
          <p:nvPr/>
        </p:nvPicPr>
        <p:blipFill>
          <a:blip r:embed="rId3"/>
          <a:srcRect/>
          <a:stretch/>
        </p:blipFill>
        <p:spPr>
          <a:xfrm>
            <a:off x="238124" y="4631447"/>
            <a:ext cx="1035677" cy="234282"/>
          </a:xfrm>
          <a:prstGeom prst="rect">
            <a:avLst/>
          </a:prstGeom>
          <a:noFill/>
          <a:ln>
            <a:noFill/>
          </a:ln>
        </p:spPr>
      </p:pic>
      <p:sp>
        <p:nvSpPr>
          <p:cNvPr id="82" name="Google Shape;82;p17"/>
          <p:cNvSpPr txBox="1">
            <a:spLocks noGrp="1"/>
          </p:cNvSpPr>
          <p:nvPr>
            <p:ph type="title"/>
          </p:nvPr>
        </p:nvSpPr>
        <p:spPr>
          <a:xfrm>
            <a:off x="3610150" y="0"/>
            <a:ext cx="5539800" cy="567600"/>
          </a:xfrm>
          <a:prstGeom prst="rect">
            <a:avLst/>
          </a:prstGeom>
        </p:spPr>
        <p:txBody>
          <a:bodyPr spcFirstLastPara="1" wrap="square" lIns="68575" tIns="68575" rIns="68575" bIns="68575" anchor="t" anchorCtr="0">
            <a:noAutofit/>
          </a:bodyPr>
          <a:lstStyle>
            <a:lvl1pPr lvl="0">
              <a:spcBef>
                <a:spcPts val="0"/>
              </a:spcBef>
              <a:spcAft>
                <a:spcPts val="0"/>
              </a:spcAft>
              <a:buNone/>
              <a:defRPr>
                <a:solidFill>
                  <a:srgbClr val="00B0F0"/>
                </a:solidFill>
                <a:latin typeface="+mj-lt"/>
                <a:ea typeface="Muli"/>
                <a:cs typeface="Muli"/>
                <a:sym typeface="Muli"/>
              </a:defRPr>
            </a:lvl1pPr>
            <a:lvl2pPr lvl="1">
              <a:spcBef>
                <a:spcPts val="0"/>
              </a:spcBef>
              <a:spcAft>
                <a:spcPts val="0"/>
              </a:spcAft>
              <a:buNone/>
              <a:defRPr>
                <a:solidFill>
                  <a:srgbClr val="F05E2F"/>
                </a:solidFill>
              </a:defRPr>
            </a:lvl2pPr>
            <a:lvl3pPr lvl="2">
              <a:spcBef>
                <a:spcPts val="0"/>
              </a:spcBef>
              <a:spcAft>
                <a:spcPts val="0"/>
              </a:spcAft>
              <a:buNone/>
              <a:defRPr>
                <a:solidFill>
                  <a:srgbClr val="F05E2F"/>
                </a:solidFill>
              </a:defRPr>
            </a:lvl3pPr>
            <a:lvl4pPr lvl="3">
              <a:spcBef>
                <a:spcPts val="0"/>
              </a:spcBef>
              <a:spcAft>
                <a:spcPts val="0"/>
              </a:spcAft>
              <a:buNone/>
              <a:defRPr>
                <a:solidFill>
                  <a:srgbClr val="F05E2F"/>
                </a:solidFill>
              </a:defRPr>
            </a:lvl4pPr>
            <a:lvl5pPr lvl="4">
              <a:spcBef>
                <a:spcPts val="0"/>
              </a:spcBef>
              <a:spcAft>
                <a:spcPts val="0"/>
              </a:spcAft>
              <a:buNone/>
              <a:defRPr>
                <a:solidFill>
                  <a:srgbClr val="F05E2F"/>
                </a:solidFill>
              </a:defRPr>
            </a:lvl5pPr>
            <a:lvl6pPr lvl="5">
              <a:spcBef>
                <a:spcPts val="0"/>
              </a:spcBef>
              <a:spcAft>
                <a:spcPts val="0"/>
              </a:spcAft>
              <a:buNone/>
              <a:defRPr>
                <a:solidFill>
                  <a:srgbClr val="F05E2F"/>
                </a:solidFill>
              </a:defRPr>
            </a:lvl6pPr>
            <a:lvl7pPr lvl="6">
              <a:spcBef>
                <a:spcPts val="0"/>
              </a:spcBef>
              <a:spcAft>
                <a:spcPts val="0"/>
              </a:spcAft>
              <a:buNone/>
              <a:defRPr>
                <a:solidFill>
                  <a:srgbClr val="F05E2F"/>
                </a:solidFill>
              </a:defRPr>
            </a:lvl7pPr>
            <a:lvl8pPr lvl="7">
              <a:spcBef>
                <a:spcPts val="0"/>
              </a:spcBef>
              <a:spcAft>
                <a:spcPts val="0"/>
              </a:spcAft>
              <a:buNone/>
              <a:defRPr>
                <a:solidFill>
                  <a:srgbClr val="F05E2F"/>
                </a:solidFill>
              </a:defRPr>
            </a:lvl8pPr>
            <a:lvl9pPr lvl="8">
              <a:spcBef>
                <a:spcPts val="0"/>
              </a:spcBef>
              <a:spcAft>
                <a:spcPts val="0"/>
              </a:spcAft>
              <a:buNone/>
              <a:defRPr>
                <a:solidFill>
                  <a:srgbClr val="F05E2F"/>
                </a:solidFill>
              </a:defRPr>
            </a:lvl9pPr>
          </a:lstStyle>
          <a:p>
            <a:r>
              <a:rPr lang="en-GB"/>
              <a:t>Click to edit Master title style</a:t>
            </a:r>
            <a:endParaRPr dirty="0"/>
          </a:p>
        </p:txBody>
      </p:sp>
      <p:sp>
        <p:nvSpPr>
          <p:cNvPr id="83" name="Google Shape;83;p17"/>
          <p:cNvSpPr txBox="1">
            <a:spLocks noGrp="1"/>
          </p:cNvSpPr>
          <p:nvPr>
            <p:ph type="body" idx="1"/>
          </p:nvPr>
        </p:nvSpPr>
        <p:spPr>
          <a:xfrm>
            <a:off x="238125" y="1298200"/>
            <a:ext cx="3064200" cy="3151200"/>
          </a:xfrm>
          <a:prstGeom prst="rect">
            <a:avLst/>
          </a:prstGeom>
        </p:spPr>
        <p:txBody>
          <a:bodyPr spcFirstLastPara="1" wrap="square" lIns="68575" tIns="68575" rIns="68575" bIns="68575" anchor="ctr" anchorCtr="0">
            <a:noAutofit/>
          </a:bodyPr>
          <a:lstStyle>
            <a:lvl1pPr marL="0" lvl="0" indent="0">
              <a:spcBef>
                <a:spcPts val="800"/>
              </a:spcBef>
              <a:spcAft>
                <a:spcPts val="0"/>
              </a:spcAft>
              <a:buClr>
                <a:srgbClr val="FFFFFF"/>
              </a:buClr>
              <a:buSzPts val="1200"/>
              <a:buFont typeface="Muli"/>
              <a:buNone/>
              <a:defRPr sz="1200">
                <a:solidFill>
                  <a:schemeClr val="bg1"/>
                </a:solidFill>
                <a:latin typeface="+mj-lt"/>
                <a:ea typeface="Muli"/>
                <a:cs typeface="Muli"/>
                <a:sym typeface="Muli"/>
              </a:defRPr>
            </a:lvl1pPr>
            <a:lvl2pPr marL="914400" lvl="1" indent="-304800">
              <a:spcBef>
                <a:spcPts val="400"/>
              </a:spcBef>
              <a:spcAft>
                <a:spcPts val="0"/>
              </a:spcAft>
              <a:buClr>
                <a:srgbClr val="FFFFFF"/>
              </a:buClr>
              <a:buSzPts val="1200"/>
              <a:buFont typeface="Muli"/>
              <a:buChar char="•"/>
              <a:defRPr sz="1200">
                <a:solidFill>
                  <a:srgbClr val="FFFFFF"/>
                </a:solidFill>
                <a:latin typeface="Muli"/>
                <a:ea typeface="Muli"/>
                <a:cs typeface="Muli"/>
                <a:sym typeface="Muli"/>
              </a:defRPr>
            </a:lvl2pPr>
            <a:lvl3pPr marL="1371600" lvl="2" indent="-304800">
              <a:spcBef>
                <a:spcPts val="400"/>
              </a:spcBef>
              <a:spcAft>
                <a:spcPts val="0"/>
              </a:spcAft>
              <a:buClr>
                <a:srgbClr val="FFFFFF"/>
              </a:buClr>
              <a:buSzPts val="1200"/>
              <a:buFont typeface="Muli"/>
              <a:buChar char="•"/>
              <a:defRPr sz="1200">
                <a:solidFill>
                  <a:srgbClr val="FFFFFF"/>
                </a:solidFill>
                <a:latin typeface="Muli"/>
                <a:ea typeface="Muli"/>
                <a:cs typeface="Muli"/>
                <a:sym typeface="Muli"/>
              </a:defRPr>
            </a:lvl3pPr>
            <a:lvl4pPr marL="1828800" lvl="3" indent="-304800">
              <a:spcBef>
                <a:spcPts val="400"/>
              </a:spcBef>
              <a:spcAft>
                <a:spcPts val="0"/>
              </a:spcAft>
              <a:buClr>
                <a:srgbClr val="FFFFFF"/>
              </a:buClr>
              <a:buSzPts val="1200"/>
              <a:buFont typeface="Muli"/>
              <a:buChar char="•"/>
              <a:defRPr sz="1200">
                <a:solidFill>
                  <a:srgbClr val="FFFFFF"/>
                </a:solidFill>
                <a:latin typeface="Muli"/>
                <a:ea typeface="Muli"/>
                <a:cs typeface="Muli"/>
                <a:sym typeface="Muli"/>
              </a:defRPr>
            </a:lvl4pPr>
            <a:lvl5pPr marL="2286000" lvl="4" indent="-304800">
              <a:spcBef>
                <a:spcPts val="400"/>
              </a:spcBef>
              <a:spcAft>
                <a:spcPts val="0"/>
              </a:spcAft>
              <a:buClr>
                <a:srgbClr val="FFFFFF"/>
              </a:buClr>
              <a:buSzPts val="1200"/>
              <a:buFont typeface="Muli"/>
              <a:buChar char="•"/>
              <a:defRPr sz="1200">
                <a:solidFill>
                  <a:srgbClr val="FFFFFF"/>
                </a:solidFill>
                <a:latin typeface="Muli"/>
                <a:ea typeface="Muli"/>
                <a:cs typeface="Muli"/>
                <a:sym typeface="Muli"/>
              </a:defRPr>
            </a:lvl5pPr>
            <a:lvl6pPr marL="2743200" lvl="5" indent="-304800">
              <a:spcBef>
                <a:spcPts val="400"/>
              </a:spcBef>
              <a:spcAft>
                <a:spcPts val="0"/>
              </a:spcAft>
              <a:buClr>
                <a:srgbClr val="FFFFFF"/>
              </a:buClr>
              <a:buSzPts val="1200"/>
              <a:buFont typeface="Muli"/>
              <a:buChar char="•"/>
              <a:defRPr sz="1200">
                <a:solidFill>
                  <a:srgbClr val="FFFFFF"/>
                </a:solidFill>
                <a:latin typeface="Muli"/>
                <a:ea typeface="Muli"/>
                <a:cs typeface="Muli"/>
                <a:sym typeface="Muli"/>
              </a:defRPr>
            </a:lvl6pPr>
            <a:lvl7pPr marL="3200400" lvl="6" indent="-304800">
              <a:spcBef>
                <a:spcPts val="400"/>
              </a:spcBef>
              <a:spcAft>
                <a:spcPts val="0"/>
              </a:spcAft>
              <a:buClr>
                <a:srgbClr val="FFFFFF"/>
              </a:buClr>
              <a:buSzPts val="1200"/>
              <a:buFont typeface="Muli"/>
              <a:buChar char="•"/>
              <a:defRPr sz="1200">
                <a:solidFill>
                  <a:srgbClr val="FFFFFF"/>
                </a:solidFill>
                <a:latin typeface="Muli"/>
                <a:ea typeface="Muli"/>
                <a:cs typeface="Muli"/>
                <a:sym typeface="Muli"/>
              </a:defRPr>
            </a:lvl7pPr>
            <a:lvl8pPr marL="3657600" lvl="7" indent="-304800">
              <a:spcBef>
                <a:spcPts val="400"/>
              </a:spcBef>
              <a:spcAft>
                <a:spcPts val="0"/>
              </a:spcAft>
              <a:buClr>
                <a:srgbClr val="FFFFFF"/>
              </a:buClr>
              <a:buSzPts val="1200"/>
              <a:buFont typeface="Muli"/>
              <a:buChar char="•"/>
              <a:defRPr sz="1200">
                <a:solidFill>
                  <a:srgbClr val="FFFFFF"/>
                </a:solidFill>
                <a:latin typeface="Muli"/>
                <a:ea typeface="Muli"/>
                <a:cs typeface="Muli"/>
                <a:sym typeface="Muli"/>
              </a:defRPr>
            </a:lvl8pPr>
            <a:lvl9pPr marL="4114800" lvl="8" indent="-304800">
              <a:spcBef>
                <a:spcPts val="400"/>
              </a:spcBef>
              <a:spcAft>
                <a:spcPts val="0"/>
              </a:spcAft>
              <a:buClr>
                <a:srgbClr val="FFFFFF"/>
              </a:buClr>
              <a:buSzPts val="1200"/>
              <a:buFont typeface="Muli"/>
              <a:buChar char="•"/>
              <a:defRPr sz="1200">
                <a:solidFill>
                  <a:srgbClr val="FFFFFF"/>
                </a:solidFill>
                <a:latin typeface="Muli"/>
                <a:ea typeface="Muli"/>
                <a:cs typeface="Muli"/>
                <a:sym typeface="Muli"/>
              </a:defRPr>
            </a:lvl9pPr>
          </a:lstStyle>
          <a:p>
            <a:pPr lvl="0"/>
            <a:r>
              <a:rPr lang="en-GB"/>
              <a:t>Click to edit Master text styles</a:t>
            </a:r>
          </a:p>
        </p:txBody>
      </p:sp>
      <p:sp>
        <p:nvSpPr>
          <p:cNvPr id="84" name="Google Shape;84;p17"/>
          <p:cNvSpPr txBox="1">
            <a:spLocks noGrp="1"/>
          </p:cNvSpPr>
          <p:nvPr>
            <p:ph type="title" idx="2"/>
          </p:nvPr>
        </p:nvSpPr>
        <p:spPr>
          <a:xfrm>
            <a:off x="3607200" y="428975"/>
            <a:ext cx="5539800" cy="567600"/>
          </a:xfrm>
          <a:prstGeom prst="rect">
            <a:avLst/>
          </a:prstGeom>
        </p:spPr>
        <p:txBody>
          <a:bodyPr spcFirstLastPara="1" wrap="square" lIns="68575" tIns="68575" rIns="68575" bIns="68575" anchor="t" anchorCtr="0">
            <a:noAutofit/>
          </a:bodyPr>
          <a:lstStyle>
            <a:lvl1pPr lvl="0" rtl="0">
              <a:spcBef>
                <a:spcPts val="0"/>
              </a:spcBef>
              <a:spcAft>
                <a:spcPts val="0"/>
              </a:spcAft>
              <a:buNone/>
              <a:defRPr>
                <a:solidFill>
                  <a:schemeClr val="tx1"/>
                </a:solidFill>
                <a:latin typeface="+mj-lt"/>
                <a:ea typeface="Muli"/>
                <a:cs typeface="Muli"/>
                <a:sym typeface="Muli"/>
              </a:defRPr>
            </a:lvl1pPr>
            <a:lvl2pPr lvl="1" rtl="0">
              <a:spcBef>
                <a:spcPts val="0"/>
              </a:spcBef>
              <a:spcAft>
                <a:spcPts val="0"/>
              </a:spcAft>
              <a:buNone/>
              <a:defRPr>
                <a:solidFill>
                  <a:srgbClr val="666666"/>
                </a:solidFill>
              </a:defRPr>
            </a:lvl2pPr>
            <a:lvl3pPr lvl="2" rtl="0">
              <a:spcBef>
                <a:spcPts val="0"/>
              </a:spcBef>
              <a:spcAft>
                <a:spcPts val="0"/>
              </a:spcAft>
              <a:buNone/>
              <a:defRPr>
                <a:solidFill>
                  <a:srgbClr val="666666"/>
                </a:solidFill>
              </a:defRPr>
            </a:lvl3pPr>
            <a:lvl4pPr lvl="3" rtl="0">
              <a:spcBef>
                <a:spcPts val="0"/>
              </a:spcBef>
              <a:spcAft>
                <a:spcPts val="0"/>
              </a:spcAft>
              <a:buNone/>
              <a:defRPr>
                <a:solidFill>
                  <a:srgbClr val="666666"/>
                </a:solidFill>
              </a:defRPr>
            </a:lvl4pPr>
            <a:lvl5pPr lvl="4" rtl="0">
              <a:spcBef>
                <a:spcPts val="0"/>
              </a:spcBef>
              <a:spcAft>
                <a:spcPts val="0"/>
              </a:spcAft>
              <a:buNone/>
              <a:defRPr>
                <a:solidFill>
                  <a:srgbClr val="666666"/>
                </a:solidFill>
              </a:defRPr>
            </a:lvl5pPr>
            <a:lvl6pPr lvl="5" rtl="0">
              <a:spcBef>
                <a:spcPts val="0"/>
              </a:spcBef>
              <a:spcAft>
                <a:spcPts val="0"/>
              </a:spcAft>
              <a:buNone/>
              <a:defRPr>
                <a:solidFill>
                  <a:srgbClr val="666666"/>
                </a:solidFill>
              </a:defRPr>
            </a:lvl6pPr>
            <a:lvl7pPr lvl="6" rtl="0">
              <a:spcBef>
                <a:spcPts val="0"/>
              </a:spcBef>
              <a:spcAft>
                <a:spcPts val="0"/>
              </a:spcAft>
              <a:buNone/>
              <a:defRPr>
                <a:solidFill>
                  <a:srgbClr val="666666"/>
                </a:solidFill>
              </a:defRPr>
            </a:lvl7pPr>
            <a:lvl8pPr lvl="7" rtl="0">
              <a:spcBef>
                <a:spcPts val="0"/>
              </a:spcBef>
              <a:spcAft>
                <a:spcPts val="0"/>
              </a:spcAft>
              <a:buNone/>
              <a:defRPr>
                <a:solidFill>
                  <a:srgbClr val="666666"/>
                </a:solidFill>
              </a:defRPr>
            </a:lvl8pPr>
            <a:lvl9pPr lvl="8" rtl="0">
              <a:spcBef>
                <a:spcPts val="0"/>
              </a:spcBef>
              <a:spcAft>
                <a:spcPts val="0"/>
              </a:spcAft>
              <a:buNone/>
              <a:defRPr>
                <a:solidFill>
                  <a:srgbClr val="666666"/>
                </a:solidFill>
              </a:defRPr>
            </a:lvl9pPr>
          </a:lstStyle>
          <a:p>
            <a:r>
              <a:rPr lang="en-GB"/>
              <a:t>Click to edit Master title style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1">
  <p:cSld name="CUSTOM_5">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xfrm>
            <a:off x="628650" y="273844"/>
            <a:ext cx="7886700" cy="994200"/>
          </a:xfrm>
          <a:prstGeom prst="rect">
            <a:avLst/>
          </a:prstGeom>
        </p:spPr>
        <p:txBody>
          <a:bodyPr spcFirstLastPara="1" wrap="square" lIns="68575" tIns="68575" rIns="68575" bIns="68575" anchor="t" anchorCtr="0">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r>
              <a:rPr lang="en-GB"/>
              <a:t>Click to edit Master title style</a:t>
            </a:r>
            <a:endParaRPr/>
          </a:p>
        </p:txBody>
      </p:sp>
      <p:sp>
        <p:nvSpPr>
          <p:cNvPr id="95" name="Google Shape;95;p19"/>
          <p:cNvSpPr/>
          <p:nvPr/>
        </p:nvSpPr>
        <p:spPr>
          <a:xfrm>
            <a:off x="0" y="4268825"/>
            <a:ext cx="9144000" cy="874800"/>
          </a:xfrm>
          <a:prstGeom prst="rect">
            <a:avLst/>
          </a:prstGeom>
          <a:solidFill>
            <a:srgbClr val="0019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9"/>
          <p:cNvSpPr/>
          <p:nvPr/>
        </p:nvSpPr>
        <p:spPr>
          <a:xfrm>
            <a:off x="3000" y="0"/>
            <a:ext cx="9144000" cy="4268700"/>
          </a:xfrm>
          <a:prstGeom prst="rect">
            <a:avLst/>
          </a:prstGeom>
          <a:solidFill>
            <a:srgbClr val="D9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 name="Google Shape;97;p19"/>
          <p:cNvPicPr preferRelativeResize="0"/>
          <p:nvPr/>
        </p:nvPicPr>
        <p:blipFill>
          <a:blip r:embed="rId2">
            <a:alphaModFix amt="20000"/>
          </a:blip>
          <a:srcRect t="5577" b="5577"/>
          <a:stretch/>
        </p:blipFill>
        <p:spPr>
          <a:xfrm>
            <a:off x="-22000" y="0"/>
            <a:ext cx="4292977" cy="4268702"/>
          </a:xfrm>
          <a:prstGeom prst="rect">
            <a:avLst/>
          </a:prstGeom>
          <a:noFill/>
          <a:ln>
            <a:noFill/>
          </a:ln>
        </p:spPr>
      </p:pic>
      <p:pic>
        <p:nvPicPr>
          <p:cNvPr id="98" name="Google Shape;98;p19"/>
          <p:cNvPicPr preferRelativeResize="0"/>
          <p:nvPr/>
        </p:nvPicPr>
        <p:blipFill>
          <a:blip r:embed="rId3"/>
          <a:srcRect/>
          <a:stretch/>
        </p:blipFill>
        <p:spPr>
          <a:xfrm>
            <a:off x="7734249" y="4512009"/>
            <a:ext cx="1035677" cy="234282"/>
          </a:xfrm>
          <a:prstGeom prst="rect">
            <a:avLst/>
          </a:prstGeom>
          <a:noFill/>
          <a:ln>
            <a:noFill/>
          </a:ln>
        </p:spPr>
      </p:pic>
      <p:sp>
        <p:nvSpPr>
          <p:cNvPr id="99" name="Google Shape;99;p19"/>
          <p:cNvSpPr txBox="1">
            <a:spLocks noGrp="1"/>
          </p:cNvSpPr>
          <p:nvPr>
            <p:ph type="body" idx="1"/>
          </p:nvPr>
        </p:nvSpPr>
        <p:spPr>
          <a:xfrm>
            <a:off x="296950" y="696400"/>
            <a:ext cx="2908200" cy="3151200"/>
          </a:xfrm>
          <a:prstGeom prst="rect">
            <a:avLst/>
          </a:prstGeom>
        </p:spPr>
        <p:txBody>
          <a:bodyPr spcFirstLastPara="1" wrap="square" lIns="68575" tIns="68575" rIns="68575" bIns="68575" anchor="t" anchorCtr="0">
            <a:noAutofit/>
          </a:bodyPr>
          <a:lstStyle>
            <a:lvl1pPr marL="0" lvl="0" indent="0">
              <a:spcBef>
                <a:spcPts val="800"/>
              </a:spcBef>
              <a:spcAft>
                <a:spcPts val="0"/>
              </a:spcAft>
              <a:buClr>
                <a:srgbClr val="434343"/>
              </a:buClr>
              <a:buSzPts val="1200"/>
              <a:buNone/>
              <a:defRPr sz="1200">
                <a:solidFill>
                  <a:srgbClr val="434343"/>
                </a:solidFill>
              </a:defRPr>
            </a:lvl1pPr>
            <a:lvl2pPr marL="914400" lvl="1" indent="-304800">
              <a:spcBef>
                <a:spcPts val="400"/>
              </a:spcBef>
              <a:spcAft>
                <a:spcPts val="0"/>
              </a:spcAft>
              <a:buClr>
                <a:srgbClr val="434343"/>
              </a:buClr>
              <a:buSzPts val="1200"/>
              <a:buChar char="•"/>
              <a:defRPr sz="1200">
                <a:solidFill>
                  <a:srgbClr val="434343"/>
                </a:solidFill>
              </a:defRPr>
            </a:lvl2pPr>
            <a:lvl3pPr marL="1371600" lvl="2" indent="-304800">
              <a:spcBef>
                <a:spcPts val="400"/>
              </a:spcBef>
              <a:spcAft>
                <a:spcPts val="0"/>
              </a:spcAft>
              <a:buClr>
                <a:srgbClr val="434343"/>
              </a:buClr>
              <a:buSzPts val="1200"/>
              <a:buChar char="•"/>
              <a:defRPr sz="1200">
                <a:solidFill>
                  <a:srgbClr val="434343"/>
                </a:solidFill>
              </a:defRPr>
            </a:lvl3pPr>
            <a:lvl4pPr marL="1828800" lvl="3" indent="-304800">
              <a:spcBef>
                <a:spcPts val="400"/>
              </a:spcBef>
              <a:spcAft>
                <a:spcPts val="0"/>
              </a:spcAft>
              <a:buClr>
                <a:srgbClr val="434343"/>
              </a:buClr>
              <a:buSzPts val="1200"/>
              <a:buChar char="•"/>
              <a:defRPr sz="1200">
                <a:solidFill>
                  <a:srgbClr val="434343"/>
                </a:solidFill>
              </a:defRPr>
            </a:lvl4pPr>
            <a:lvl5pPr marL="2286000" lvl="4" indent="-304800">
              <a:spcBef>
                <a:spcPts val="400"/>
              </a:spcBef>
              <a:spcAft>
                <a:spcPts val="0"/>
              </a:spcAft>
              <a:buClr>
                <a:srgbClr val="434343"/>
              </a:buClr>
              <a:buSzPts val="1200"/>
              <a:buChar char="•"/>
              <a:defRPr sz="1200">
                <a:solidFill>
                  <a:srgbClr val="434343"/>
                </a:solidFill>
              </a:defRPr>
            </a:lvl5pPr>
            <a:lvl6pPr marL="2743200" lvl="5" indent="-304800">
              <a:spcBef>
                <a:spcPts val="400"/>
              </a:spcBef>
              <a:spcAft>
                <a:spcPts val="0"/>
              </a:spcAft>
              <a:buClr>
                <a:srgbClr val="434343"/>
              </a:buClr>
              <a:buSzPts val="1200"/>
              <a:buChar char="•"/>
              <a:defRPr sz="1200">
                <a:solidFill>
                  <a:srgbClr val="434343"/>
                </a:solidFill>
              </a:defRPr>
            </a:lvl6pPr>
            <a:lvl7pPr marL="3200400" lvl="6" indent="-304800">
              <a:spcBef>
                <a:spcPts val="400"/>
              </a:spcBef>
              <a:spcAft>
                <a:spcPts val="0"/>
              </a:spcAft>
              <a:buClr>
                <a:srgbClr val="434343"/>
              </a:buClr>
              <a:buSzPts val="1200"/>
              <a:buChar char="•"/>
              <a:defRPr sz="1200">
                <a:solidFill>
                  <a:srgbClr val="434343"/>
                </a:solidFill>
              </a:defRPr>
            </a:lvl7pPr>
            <a:lvl8pPr marL="3657600" lvl="7" indent="-304800">
              <a:spcBef>
                <a:spcPts val="400"/>
              </a:spcBef>
              <a:spcAft>
                <a:spcPts val="0"/>
              </a:spcAft>
              <a:buClr>
                <a:srgbClr val="434343"/>
              </a:buClr>
              <a:buSzPts val="1200"/>
              <a:buChar char="•"/>
              <a:defRPr sz="1200">
                <a:solidFill>
                  <a:srgbClr val="434343"/>
                </a:solidFill>
              </a:defRPr>
            </a:lvl8pPr>
            <a:lvl9pPr marL="4114800" lvl="8" indent="-304800">
              <a:spcBef>
                <a:spcPts val="400"/>
              </a:spcBef>
              <a:spcAft>
                <a:spcPts val="0"/>
              </a:spcAft>
              <a:buClr>
                <a:srgbClr val="434343"/>
              </a:buClr>
              <a:buSzPts val="1200"/>
              <a:buChar char="•"/>
              <a:defRPr sz="1200">
                <a:solidFill>
                  <a:srgbClr val="434343"/>
                </a:solidFill>
              </a:defRPr>
            </a:lvl9pPr>
          </a:lstStyle>
          <a:p>
            <a:pPr lvl="0"/>
            <a:r>
              <a:rPr lang="en-GB"/>
              <a:t>Click to edit Master text styles</a:t>
            </a:r>
          </a:p>
        </p:txBody>
      </p:sp>
      <p:sp>
        <p:nvSpPr>
          <p:cNvPr id="100" name="Google Shape;100;p19"/>
          <p:cNvSpPr txBox="1">
            <a:spLocks noGrp="1"/>
          </p:cNvSpPr>
          <p:nvPr>
            <p:ph type="title" idx="2"/>
          </p:nvPr>
        </p:nvSpPr>
        <p:spPr>
          <a:xfrm>
            <a:off x="3000" y="0"/>
            <a:ext cx="3811200" cy="645000"/>
          </a:xfrm>
          <a:prstGeom prst="rect">
            <a:avLst/>
          </a:prstGeom>
        </p:spPr>
        <p:txBody>
          <a:bodyPr spcFirstLastPara="1" wrap="square" lIns="68575" tIns="68575" rIns="68575" bIns="68575" anchor="t" anchorCtr="0">
            <a:noAutofit/>
          </a:bodyPr>
          <a:lstStyle>
            <a:lvl1pPr lvl="0" algn="r">
              <a:spcBef>
                <a:spcPts val="0"/>
              </a:spcBef>
              <a:spcAft>
                <a:spcPts val="0"/>
              </a:spcAft>
              <a:buNone/>
              <a:defRPr>
                <a:solidFill>
                  <a:srgbClr val="00B0F0"/>
                </a:solidFill>
                <a:latin typeface="+mj-lt"/>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r>
              <a:rPr lang="en-GB"/>
              <a:t>Click to edit Master title style</a:t>
            </a:r>
            <a:endParaRPr dirty="0"/>
          </a:p>
        </p:txBody>
      </p:sp>
      <p:sp>
        <p:nvSpPr>
          <p:cNvPr id="101" name="Google Shape;101;p19"/>
          <p:cNvSpPr txBox="1">
            <a:spLocks noGrp="1"/>
          </p:cNvSpPr>
          <p:nvPr>
            <p:ph type="title" idx="3"/>
          </p:nvPr>
        </p:nvSpPr>
        <p:spPr>
          <a:xfrm>
            <a:off x="3954800" y="0"/>
            <a:ext cx="5189100" cy="645000"/>
          </a:xfrm>
          <a:prstGeom prst="rect">
            <a:avLst/>
          </a:prstGeom>
        </p:spPr>
        <p:txBody>
          <a:bodyPr spcFirstLastPara="1" wrap="square" lIns="68575" tIns="68575" rIns="68575" bIns="68575" anchor="t" anchorCtr="0">
            <a:noAutofit/>
          </a:bodyPr>
          <a:lstStyle>
            <a:lvl1pPr lvl="0" rtl="0">
              <a:spcBef>
                <a:spcPts val="0"/>
              </a:spcBef>
              <a:spcAft>
                <a:spcPts val="0"/>
              </a:spcAft>
              <a:buNone/>
              <a:defRPr>
                <a:solidFill>
                  <a:schemeClr val="tx1"/>
                </a:solidFill>
                <a:latin typeface="+mj-l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r>
              <a:rPr lang="en-GB"/>
              <a:t>Click to edit Master title style</a:t>
            </a:r>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d Slide">
  <p:cSld name="CUSTOM_6">
    <p:spTree>
      <p:nvGrpSpPr>
        <p:cNvPr id="1" name="Shape 102"/>
        <p:cNvGrpSpPr/>
        <p:nvPr/>
      </p:nvGrpSpPr>
      <p:grpSpPr>
        <a:xfrm>
          <a:off x="0" y="0"/>
          <a:ext cx="0" cy="0"/>
          <a:chOff x="0" y="0"/>
          <a:chExt cx="0" cy="0"/>
        </a:xfrm>
      </p:grpSpPr>
      <p:sp>
        <p:nvSpPr>
          <p:cNvPr id="103" name="Google Shape;103;p20"/>
          <p:cNvSpPr/>
          <p:nvPr/>
        </p:nvSpPr>
        <p:spPr>
          <a:xfrm>
            <a:off x="-9525" y="-9525"/>
            <a:ext cx="9144000" cy="5143500"/>
          </a:xfrm>
          <a:prstGeom prst="rect">
            <a:avLst/>
          </a:prstGeom>
          <a:solidFill>
            <a:srgbClr val="0019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4" name="Google Shape;104;p20"/>
          <p:cNvPicPr preferRelativeResize="0"/>
          <p:nvPr/>
        </p:nvPicPr>
        <p:blipFill>
          <a:blip r:embed="rId2"/>
          <a:srcRect/>
          <a:stretch/>
        </p:blipFill>
        <p:spPr>
          <a:xfrm>
            <a:off x="4002378" y="2052475"/>
            <a:ext cx="1001745" cy="112112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68575" rIns="68575" bIns="68575" anchor="ctr" anchorCtr="0">
            <a:noAutofit/>
          </a:bodyPr>
          <a:lstStyle>
            <a:lvl1pPr marL="0" marR="0" lvl="0" indent="0" algn="l" rtl="0">
              <a:lnSpc>
                <a:spcPct val="90000"/>
              </a:lnSpc>
              <a:spcBef>
                <a:spcPts val="0"/>
              </a:spcBef>
              <a:spcAft>
                <a:spcPts val="0"/>
              </a:spcAft>
              <a:buClr>
                <a:schemeClr val="dk1"/>
              </a:buClr>
              <a:buSzPts val="1100"/>
              <a:buFont typeface="Muli"/>
              <a:buNone/>
              <a:defRPr sz="3300" i="0" u="none" strike="noStrike" cap="none">
                <a:solidFill>
                  <a:schemeClr val="dk1"/>
                </a:solidFill>
                <a:latin typeface="Muli"/>
                <a:ea typeface="Muli"/>
                <a:cs typeface="Muli"/>
                <a:sym typeface="Muli"/>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68575" rIns="68575" bIns="68575" anchor="t" anchorCtr="0">
            <a:noAutofit/>
          </a:bodyPr>
          <a:lstStyle>
            <a:lvl1pPr marL="457200" marR="0" lvl="0" indent="-361950" algn="l" rtl="0">
              <a:lnSpc>
                <a:spcPct val="90000"/>
              </a:lnSpc>
              <a:spcBef>
                <a:spcPts val="800"/>
              </a:spcBef>
              <a:spcAft>
                <a:spcPts val="0"/>
              </a:spcAft>
              <a:buClr>
                <a:schemeClr val="dk1"/>
              </a:buClr>
              <a:buSzPts val="2100"/>
              <a:buFont typeface="Muli"/>
              <a:buChar char="•"/>
              <a:defRPr sz="2100" i="0" u="none" strike="noStrike" cap="none">
                <a:solidFill>
                  <a:schemeClr val="dk1"/>
                </a:solidFill>
                <a:latin typeface="Muli"/>
                <a:ea typeface="Muli"/>
                <a:cs typeface="Muli"/>
                <a:sym typeface="Muli"/>
              </a:defRPr>
            </a:lvl1pPr>
            <a:lvl2pPr marL="914400" marR="0" lvl="1" indent="-342900" algn="l" rtl="0">
              <a:lnSpc>
                <a:spcPct val="90000"/>
              </a:lnSpc>
              <a:spcBef>
                <a:spcPts val="400"/>
              </a:spcBef>
              <a:spcAft>
                <a:spcPts val="0"/>
              </a:spcAft>
              <a:buClr>
                <a:schemeClr val="dk1"/>
              </a:buClr>
              <a:buSzPts val="1800"/>
              <a:buFont typeface="Muli"/>
              <a:buChar char="•"/>
              <a:defRPr sz="1800" i="0" u="none" strike="noStrike" cap="none">
                <a:solidFill>
                  <a:schemeClr val="dk1"/>
                </a:solidFill>
                <a:latin typeface="Muli"/>
                <a:ea typeface="Muli"/>
                <a:cs typeface="Muli"/>
                <a:sym typeface="Muli"/>
              </a:defRPr>
            </a:lvl2pPr>
            <a:lvl3pPr marL="1371600" marR="0" lvl="2" indent="-323850" algn="l" rtl="0">
              <a:lnSpc>
                <a:spcPct val="90000"/>
              </a:lnSpc>
              <a:spcBef>
                <a:spcPts val="400"/>
              </a:spcBef>
              <a:spcAft>
                <a:spcPts val="0"/>
              </a:spcAft>
              <a:buClr>
                <a:schemeClr val="dk1"/>
              </a:buClr>
              <a:buSzPts val="1500"/>
              <a:buFont typeface="Muli"/>
              <a:buChar char="•"/>
              <a:defRPr sz="1500" i="0" u="none" strike="noStrike" cap="none">
                <a:solidFill>
                  <a:schemeClr val="dk1"/>
                </a:solidFill>
                <a:latin typeface="Muli"/>
                <a:ea typeface="Muli"/>
                <a:cs typeface="Muli"/>
                <a:sym typeface="Muli"/>
              </a:defRPr>
            </a:lvl3pPr>
            <a:lvl4pPr marL="1828800" marR="0" lvl="3" indent="-317500" algn="l" rtl="0">
              <a:lnSpc>
                <a:spcPct val="90000"/>
              </a:lnSpc>
              <a:spcBef>
                <a:spcPts val="400"/>
              </a:spcBef>
              <a:spcAft>
                <a:spcPts val="0"/>
              </a:spcAft>
              <a:buClr>
                <a:schemeClr val="dk1"/>
              </a:buClr>
              <a:buSzPts val="1400"/>
              <a:buFont typeface="Muli"/>
              <a:buChar char="•"/>
              <a:defRPr sz="1400" i="0" u="none" strike="noStrike" cap="none">
                <a:solidFill>
                  <a:schemeClr val="dk1"/>
                </a:solidFill>
                <a:latin typeface="Muli"/>
                <a:ea typeface="Muli"/>
                <a:cs typeface="Muli"/>
                <a:sym typeface="Muli"/>
              </a:defRPr>
            </a:lvl4pPr>
            <a:lvl5pPr marL="2286000" marR="0" lvl="4" indent="-317500" algn="l" rtl="0">
              <a:lnSpc>
                <a:spcPct val="90000"/>
              </a:lnSpc>
              <a:spcBef>
                <a:spcPts val="400"/>
              </a:spcBef>
              <a:spcAft>
                <a:spcPts val="0"/>
              </a:spcAft>
              <a:buClr>
                <a:schemeClr val="dk1"/>
              </a:buClr>
              <a:buSzPts val="1400"/>
              <a:buFont typeface="Muli"/>
              <a:buChar char="•"/>
              <a:defRPr sz="1400" i="0" u="none" strike="noStrike" cap="none">
                <a:solidFill>
                  <a:schemeClr val="dk1"/>
                </a:solidFill>
                <a:latin typeface="Muli"/>
                <a:ea typeface="Muli"/>
                <a:cs typeface="Muli"/>
                <a:sym typeface="Muli"/>
              </a:defRPr>
            </a:lvl5pPr>
            <a:lvl6pPr marL="2743200" marR="0" lvl="5" indent="-317500" algn="l" rtl="0">
              <a:lnSpc>
                <a:spcPct val="90000"/>
              </a:lnSpc>
              <a:spcBef>
                <a:spcPts val="400"/>
              </a:spcBef>
              <a:spcAft>
                <a:spcPts val="0"/>
              </a:spcAft>
              <a:buClr>
                <a:schemeClr val="dk1"/>
              </a:buClr>
              <a:buSzPts val="1400"/>
              <a:buFont typeface="Muli"/>
              <a:buChar char="•"/>
              <a:defRPr sz="1400" i="0" u="none" strike="noStrike" cap="none">
                <a:solidFill>
                  <a:schemeClr val="dk1"/>
                </a:solidFill>
                <a:latin typeface="Muli"/>
                <a:ea typeface="Muli"/>
                <a:cs typeface="Muli"/>
                <a:sym typeface="Muli"/>
              </a:defRPr>
            </a:lvl6pPr>
            <a:lvl7pPr marL="3200400" marR="0" lvl="6" indent="-317500" algn="l" rtl="0">
              <a:lnSpc>
                <a:spcPct val="90000"/>
              </a:lnSpc>
              <a:spcBef>
                <a:spcPts val="400"/>
              </a:spcBef>
              <a:spcAft>
                <a:spcPts val="0"/>
              </a:spcAft>
              <a:buClr>
                <a:schemeClr val="dk1"/>
              </a:buClr>
              <a:buSzPts val="1400"/>
              <a:buFont typeface="Muli"/>
              <a:buChar char="•"/>
              <a:defRPr sz="1400" i="0" u="none" strike="noStrike" cap="none">
                <a:solidFill>
                  <a:schemeClr val="dk1"/>
                </a:solidFill>
                <a:latin typeface="Muli"/>
                <a:ea typeface="Muli"/>
                <a:cs typeface="Muli"/>
                <a:sym typeface="Muli"/>
              </a:defRPr>
            </a:lvl7pPr>
            <a:lvl8pPr marL="3657600" marR="0" lvl="7" indent="-317500" algn="l" rtl="0">
              <a:lnSpc>
                <a:spcPct val="90000"/>
              </a:lnSpc>
              <a:spcBef>
                <a:spcPts val="400"/>
              </a:spcBef>
              <a:spcAft>
                <a:spcPts val="0"/>
              </a:spcAft>
              <a:buClr>
                <a:schemeClr val="dk1"/>
              </a:buClr>
              <a:buSzPts val="1400"/>
              <a:buFont typeface="Muli"/>
              <a:buChar char="•"/>
              <a:defRPr sz="1400" i="0" u="none" strike="noStrike" cap="none">
                <a:solidFill>
                  <a:schemeClr val="dk1"/>
                </a:solidFill>
                <a:latin typeface="Muli"/>
                <a:ea typeface="Muli"/>
                <a:cs typeface="Muli"/>
                <a:sym typeface="Muli"/>
              </a:defRPr>
            </a:lvl8pPr>
            <a:lvl9pPr marL="4114800" marR="0" lvl="8" indent="-317500" algn="l" rtl="0">
              <a:lnSpc>
                <a:spcPct val="90000"/>
              </a:lnSpc>
              <a:spcBef>
                <a:spcPts val="400"/>
              </a:spcBef>
              <a:spcAft>
                <a:spcPts val="0"/>
              </a:spcAft>
              <a:buClr>
                <a:schemeClr val="dk1"/>
              </a:buClr>
              <a:buSzPts val="1400"/>
              <a:buFont typeface="Muli"/>
              <a:buChar char="•"/>
              <a:defRPr sz="1400" i="0" u="none" strike="noStrike" cap="none">
                <a:solidFill>
                  <a:schemeClr val="dk1"/>
                </a:solidFill>
                <a:latin typeface="Muli"/>
                <a:ea typeface="Muli"/>
                <a:cs typeface="Muli"/>
                <a:sym typeface="Muli"/>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noAutofit/>
          </a:bodyPr>
          <a:lstStyle>
            <a:lvl1pPr marL="0" marR="0" lvl="0" indent="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noAutofit/>
          </a:bodyPr>
          <a:lstStyle>
            <a:lvl1pPr marL="0" marR="0" lvl="0" indent="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0" r:id="rId1"/>
    <p:sldLayoutId id="2147483659" r:id="rId2"/>
    <p:sldLayoutId id="2147483662" r:id="rId3"/>
    <p:sldLayoutId id="2147483664" r:id="rId4"/>
    <p:sldLayoutId id="2147483665" r:id="rId5"/>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3" name="Title 2">
            <a:extLst>
              <a:ext uri="{FF2B5EF4-FFF2-40B4-BE49-F238E27FC236}">
                <a16:creationId xmlns:a16="http://schemas.microsoft.com/office/drawing/2014/main" id="{09A95D64-E154-D84F-BDEE-7F8B7A98E3A5}"/>
              </a:ext>
            </a:extLst>
          </p:cNvPr>
          <p:cNvSpPr>
            <a:spLocks noGrp="1"/>
          </p:cNvSpPr>
          <p:nvPr>
            <p:ph type="title"/>
          </p:nvPr>
        </p:nvSpPr>
        <p:spPr>
          <a:xfrm>
            <a:off x="2549850" y="3558275"/>
            <a:ext cx="3533958" cy="993300"/>
          </a:xfrm>
        </p:spPr>
        <p:txBody>
          <a:bodyPr/>
          <a:lstStyle/>
          <a:p>
            <a:r>
              <a:rPr lang="en-US" dirty="0"/>
              <a:t>Password Management</a:t>
            </a:r>
          </a:p>
        </p:txBody>
      </p:sp>
      <p:sp>
        <p:nvSpPr>
          <p:cNvPr id="5" name="Title 4">
            <a:extLst>
              <a:ext uri="{FF2B5EF4-FFF2-40B4-BE49-F238E27FC236}">
                <a16:creationId xmlns:a16="http://schemas.microsoft.com/office/drawing/2014/main" id="{0A72A5CE-3AE6-A041-BA7C-200EAA62622B}"/>
              </a:ext>
            </a:extLst>
          </p:cNvPr>
          <p:cNvSpPr>
            <a:spLocks noGrp="1"/>
          </p:cNvSpPr>
          <p:nvPr>
            <p:ph type="title" idx="2"/>
          </p:nvPr>
        </p:nvSpPr>
        <p:spPr/>
        <p:txBody>
          <a:bodyPr/>
          <a:lstStyle/>
          <a:p>
            <a:r>
              <a:rPr lang="en-US" dirty="0"/>
              <a:t>Safety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grpSp>
        <p:nvGrpSpPr>
          <p:cNvPr id="115" name="Google Shape;115;p22"/>
          <p:cNvGrpSpPr/>
          <p:nvPr/>
        </p:nvGrpSpPr>
        <p:grpSpPr>
          <a:xfrm>
            <a:off x="-725" y="0"/>
            <a:ext cx="1685239" cy="748879"/>
            <a:chOff x="-725" y="0"/>
            <a:chExt cx="9144000" cy="5143397"/>
          </a:xfrm>
          <a:solidFill>
            <a:srgbClr val="001928"/>
          </a:solidFill>
        </p:grpSpPr>
        <p:sp>
          <p:nvSpPr>
            <p:cNvPr id="116" name="Google Shape;116;p22"/>
            <p:cNvSpPr/>
            <p:nvPr/>
          </p:nvSpPr>
          <p:spPr>
            <a:xfrm>
              <a:off x="-725" y="1539225"/>
              <a:ext cx="4019400" cy="14274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2"/>
            <p:cNvSpPr/>
            <p:nvPr/>
          </p:nvSpPr>
          <p:spPr>
            <a:xfrm rot="-5400000" flipH="1">
              <a:off x="3745675" y="-3745584"/>
              <a:ext cx="1651200" cy="91425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2"/>
            <p:cNvSpPr/>
            <p:nvPr/>
          </p:nvSpPr>
          <p:spPr>
            <a:xfrm rot="-5400000" flipH="1">
              <a:off x="2058625" y="-2059350"/>
              <a:ext cx="5025300" cy="9144000"/>
            </a:xfrm>
            <a:prstGeom prst="parallelogram">
              <a:avLst>
                <a:gd name="adj" fmla="val 56466"/>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19;p22"/>
            <p:cNvSpPr/>
            <p:nvPr/>
          </p:nvSpPr>
          <p:spPr>
            <a:xfrm rot="-5400000" flipH="1">
              <a:off x="3042050" y="-956953"/>
              <a:ext cx="3060000" cy="9140700"/>
            </a:xfrm>
            <a:prstGeom prst="parallelogram">
              <a:avLst>
                <a:gd name="adj" fmla="val 94559"/>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 name="Google Shape;120;p22"/>
          <p:cNvSpPr txBox="1"/>
          <p:nvPr/>
        </p:nvSpPr>
        <p:spPr>
          <a:xfrm>
            <a:off x="0" y="860350"/>
            <a:ext cx="9144000" cy="1736100"/>
          </a:xfrm>
          <a:prstGeom prst="rect">
            <a:avLst/>
          </a:prstGeom>
          <a:noFill/>
          <a:ln>
            <a:noFill/>
          </a:ln>
        </p:spPr>
        <p:txBody>
          <a:bodyPr spcFirstLastPara="1" wrap="square" lIns="91425" tIns="91425" rIns="91425" bIns="91425" anchor="ctr" anchorCtr="0">
            <a:noAutofit/>
          </a:bodyPr>
          <a:lstStyle/>
          <a:p>
            <a:pPr marL="0" lvl="0" indent="0" algn="l" rtl="0">
              <a:lnSpc>
                <a:spcPct val="129600"/>
              </a:lnSpc>
              <a:spcBef>
                <a:spcPts val="0"/>
              </a:spcBef>
              <a:spcAft>
                <a:spcPts val="0"/>
              </a:spcAft>
              <a:buNone/>
            </a:pPr>
            <a:r>
              <a:rPr lang="en" sz="900" dirty="0">
                <a:solidFill>
                  <a:srgbClr val="555555"/>
                </a:solidFill>
                <a:latin typeface="Muli"/>
                <a:ea typeface="Muli"/>
                <a:cs typeface="Muli"/>
                <a:sym typeface="Muli"/>
              </a:rPr>
              <a:t>This presentation document has been prepared by Damstra Technology Limited (“Damstra") and is intended for off line demonstration, presentation and educational purposes.</a:t>
            </a:r>
            <a:endParaRPr sz="900" dirty="0">
              <a:solidFill>
                <a:srgbClr val="555555"/>
              </a:solidFill>
              <a:latin typeface="Muli"/>
              <a:ea typeface="Muli"/>
              <a:cs typeface="Muli"/>
              <a:sym typeface="Muli"/>
            </a:endParaRPr>
          </a:p>
          <a:p>
            <a:pPr marL="0" lvl="0" indent="0" algn="l" rtl="0">
              <a:lnSpc>
                <a:spcPct val="129600"/>
              </a:lnSpc>
              <a:spcBef>
                <a:spcPts val="800"/>
              </a:spcBef>
              <a:spcAft>
                <a:spcPts val="0"/>
              </a:spcAft>
              <a:buNone/>
            </a:pPr>
            <a:r>
              <a:rPr lang="en" sz="900" dirty="0">
                <a:solidFill>
                  <a:srgbClr val="555555"/>
                </a:solidFill>
                <a:latin typeface="Muli"/>
                <a:ea typeface="Muli"/>
                <a:cs typeface="Muli"/>
                <a:sym typeface="Muli"/>
              </a:rPr>
              <a:t>The information is not version controlled and as such is subject to change without notice.</a:t>
            </a:r>
            <a:endParaRPr sz="900" dirty="0">
              <a:solidFill>
                <a:srgbClr val="555555"/>
              </a:solidFill>
              <a:latin typeface="Muli"/>
              <a:ea typeface="Muli"/>
              <a:cs typeface="Muli"/>
              <a:sym typeface="Muli"/>
            </a:endParaRPr>
          </a:p>
          <a:p>
            <a:pPr marL="0" lvl="0" indent="0" algn="l" rtl="0">
              <a:lnSpc>
                <a:spcPct val="129600"/>
              </a:lnSpc>
              <a:spcBef>
                <a:spcPts val="800"/>
              </a:spcBef>
              <a:spcAft>
                <a:spcPts val="0"/>
              </a:spcAft>
              <a:buNone/>
            </a:pPr>
            <a:r>
              <a:rPr lang="en" sz="900" dirty="0">
                <a:solidFill>
                  <a:srgbClr val="555555"/>
                </a:solidFill>
                <a:latin typeface="Muli"/>
                <a:ea typeface="Muli"/>
                <a:cs typeface="Muli"/>
                <a:sym typeface="Muli"/>
              </a:rPr>
              <a:t>Damstra does not accept any responsibility or obligation to inform users of this presentation of such changes.</a:t>
            </a:r>
            <a:endParaRPr sz="900" dirty="0">
              <a:solidFill>
                <a:srgbClr val="555555"/>
              </a:solidFill>
              <a:latin typeface="Muli"/>
              <a:ea typeface="Muli"/>
              <a:cs typeface="Muli"/>
              <a:sym typeface="Muli"/>
            </a:endParaRPr>
          </a:p>
          <a:p>
            <a:pPr marL="0" lvl="0" indent="0" algn="l" rtl="0">
              <a:lnSpc>
                <a:spcPct val="129600"/>
              </a:lnSpc>
              <a:spcBef>
                <a:spcPts val="800"/>
              </a:spcBef>
              <a:spcAft>
                <a:spcPts val="0"/>
              </a:spcAft>
              <a:buNone/>
            </a:pPr>
            <a:r>
              <a:rPr lang="en" sz="900" dirty="0">
                <a:solidFill>
                  <a:srgbClr val="555555"/>
                </a:solidFill>
                <a:latin typeface="Muli"/>
                <a:ea typeface="Muli"/>
                <a:cs typeface="Muli"/>
                <a:sym typeface="Muli"/>
              </a:rPr>
              <a:t>This includes any copies of this presentation taken and modified outside of the Damstra domain.</a:t>
            </a:r>
            <a:endParaRPr sz="900" dirty="0">
              <a:solidFill>
                <a:srgbClr val="555555"/>
              </a:solidFill>
              <a:latin typeface="Muli"/>
              <a:ea typeface="Muli"/>
              <a:cs typeface="Muli"/>
              <a:sym typeface="Muli"/>
            </a:endParaRPr>
          </a:p>
        </p:txBody>
      </p:sp>
      <p:sp>
        <p:nvSpPr>
          <p:cNvPr id="121" name="Google Shape;121;p22"/>
          <p:cNvSpPr txBox="1"/>
          <p:nvPr/>
        </p:nvSpPr>
        <p:spPr>
          <a:xfrm>
            <a:off x="25057" y="797450"/>
            <a:ext cx="2735100" cy="2907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a:solidFill>
                  <a:srgbClr val="555555"/>
                </a:solidFill>
                <a:latin typeface="Muli"/>
                <a:ea typeface="Muli"/>
                <a:cs typeface="Muli"/>
                <a:sym typeface="Muli"/>
              </a:rPr>
              <a:t>[DISCLAIMER] </a:t>
            </a:r>
            <a:endParaRPr sz="1100">
              <a:solidFill>
                <a:srgbClr val="555555"/>
              </a:solidFill>
              <a:latin typeface="Muli"/>
              <a:ea typeface="Muli"/>
              <a:cs typeface="Muli"/>
              <a:sym typeface="Muli"/>
            </a:endParaRPr>
          </a:p>
        </p:txBody>
      </p:sp>
      <p:cxnSp>
        <p:nvCxnSpPr>
          <p:cNvPr id="122" name="Google Shape;122;p22"/>
          <p:cNvCxnSpPr/>
          <p:nvPr/>
        </p:nvCxnSpPr>
        <p:spPr>
          <a:xfrm>
            <a:off x="81748" y="1084850"/>
            <a:ext cx="1000200" cy="1800"/>
          </a:xfrm>
          <a:prstGeom prst="straightConnector1">
            <a:avLst/>
          </a:prstGeom>
          <a:noFill/>
          <a:ln w="38100" cap="flat" cmpd="sng">
            <a:solidFill>
              <a:srgbClr val="3673FF"/>
            </a:solidFill>
            <a:prstDash val="solid"/>
            <a:round/>
            <a:headEnd type="none" w="med" len="med"/>
            <a:tailEnd type="none" w="med" len="med"/>
          </a:ln>
        </p:spPr>
      </p:cxnSp>
      <p:pic>
        <p:nvPicPr>
          <p:cNvPr id="11" name="Google Shape;89;p18">
            <a:extLst>
              <a:ext uri="{FF2B5EF4-FFF2-40B4-BE49-F238E27FC236}">
                <a16:creationId xmlns:a16="http://schemas.microsoft.com/office/drawing/2014/main" id="{5DCCACBE-07A8-4D98-90FB-3EA9426B4D08}"/>
              </a:ext>
            </a:extLst>
          </p:cNvPr>
          <p:cNvPicPr preferRelativeResize="0"/>
          <p:nvPr/>
        </p:nvPicPr>
        <p:blipFill>
          <a:blip r:embed="rId3"/>
          <a:srcRect/>
          <a:stretch/>
        </p:blipFill>
        <p:spPr>
          <a:xfrm>
            <a:off x="176524" y="175540"/>
            <a:ext cx="1035677" cy="23428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31" name="Google Shape;131;p23"/>
          <p:cNvPicPr preferRelativeResize="0"/>
          <p:nvPr/>
        </p:nvPicPr>
        <p:blipFill>
          <a:blip r:embed="rId3"/>
          <a:srcRect/>
          <a:stretch/>
        </p:blipFill>
        <p:spPr>
          <a:xfrm>
            <a:off x="3415676" y="1307077"/>
            <a:ext cx="5601948" cy="3151096"/>
          </a:xfrm>
          <a:prstGeom prst="rect">
            <a:avLst/>
          </a:prstGeom>
          <a:noFill/>
          <a:ln w="19050" cap="flat" cmpd="sng">
            <a:solidFill>
              <a:srgbClr val="999999"/>
            </a:solidFill>
            <a:prstDash val="solid"/>
            <a:round/>
            <a:headEnd type="none" w="sm" len="sm"/>
            <a:tailEnd type="none" w="sm" len="sm"/>
          </a:ln>
        </p:spPr>
      </p:pic>
      <p:sp>
        <p:nvSpPr>
          <p:cNvPr id="8" name="Title 7">
            <a:extLst>
              <a:ext uri="{FF2B5EF4-FFF2-40B4-BE49-F238E27FC236}">
                <a16:creationId xmlns:a16="http://schemas.microsoft.com/office/drawing/2014/main" id="{2312F23E-C22F-894F-830C-0A0919444D9D}"/>
              </a:ext>
            </a:extLst>
          </p:cNvPr>
          <p:cNvSpPr>
            <a:spLocks noGrp="1"/>
          </p:cNvSpPr>
          <p:nvPr>
            <p:ph type="title"/>
          </p:nvPr>
        </p:nvSpPr>
        <p:spPr/>
        <p:txBody>
          <a:bodyPr/>
          <a:lstStyle/>
          <a:p>
            <a:r>
              <a:rPr lang="en-US" dirty="0"/>
              <a:t>Password Management</a:t>
            </a:r>
          </a:p>
        </p:txBody>
      </p:sp>
      <p:sp>
        <p:nvSpPr>
          <p:cNvPr id="9" name="Text Placeholder 8">
            <a:extLst>
              <a:ext uri="{FF2B5EF4-FFF2-40B4-BE49-F238E27FC236}">
                <a16:creationId xmlns:a16="http://schemas.microsoft.com/office/drawing/2014/main" id="{D429E6EC-78A8-9D4E-8149-964E2AD77F42}"/>
              </a:ext>
            </a:extLst>
          </p:cNvPr>
          <p:cNvSpPr>
            <a:spLocks noGrp="1"/>
          </p:cNvSpPr>
          <p:nvPr>
            <p:ph type="body" idx="1"/>
          </p:nvPr>
        </p:nvSpPr>
        <p:spPr/>
        <p:txBody>
          <a:bodyPr/>
          <a:lstStyle/>
          <a:p>
            <a:r>
              <a:rPr lang="en-US" dirty="0" err="1"/>
              <a:t>Damstra</a:t>
            </a:r>
            <a:r>
              <a:rPr lang="en-US" dirty="0"/>
              <a:t> Safety offers several different methods for managing login passwords.</a:t>
            </a:r>
          </a:p>
          <a:p>
            <a:r>
              <a:rPr lang="en-US" dirty="0"/>
              <a:t>Firstly, if you have forgotten your password and therefore cannot log in to </a:t>
            </a:r>
            <a:r>
              <a:rPr lang="en-US" dirty="0" err="1"/>
              <a:t>Damstra</a:t>
            </a:r>
            <a:r>
              <a:rPr lang="en-US" dirty="0"/>
              <a:t> Safety, you may </a:t>
            </a:r>
            <a:r>
              <a:rPr lang="en-US" b="1" dirty="0"/>
              <a:t>click</a:t>
            </a:r>
            <a:r>
              <a:rPr lang="en-US" dirty="0"/>
              <a:t> the ‘Forgotten your Password’ link at the login screen. You will be prompted to enter your email address, and a link will be emailed to you with further instructions. </a:t>
            </a:r>
          </a:p>
        </p:txBody>
      </p:sp>
      <p:sp>
        <p:nvSpPr>
          <p:cNvPr id="10" name="Title 9">
            <a:extLst>
              <a:ext uri="{FF2B5EF4-FFF2-40B4-BE49-F238E27FC236}">
                <a16:creationId xmlns:a16="http://schemas.microsoft.com/office/drawing/2014/main" id="{37B2C9AC-F849-DD42-BE5A-F4A25A98E2EB}"/>
              </a:ext>
            </a:extLst>
          </p:cNvPr>
          <p:cNvSpPr>
            <a:spLocks noGrp="1"/>
          </p:cNvSpPr>
          <p:nvPr>
            <p:ph type="title" idx="2"/>
          </p:nvPr>
        </p:nvSpPr>
        <p:spPr/>
        <p:txBody>
          <a:bodyPr/>
          <a:lstStyle/>
          <a:p>
            <a:r>
              <a:rPr lang="en-US" sz="2800" dirty="0"/>
              <a:t>Changing a Forgotten Password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31" name="Google Shape;131;p23"/>
          <p:cNvPicPr preferRelativeResize="0"/>
          <p:nvPr/>
        </p:nvPicPr>
        <p:blipFill rotWithShape="1">
          <a:blip r:embed="rId3"/>
          <a:srcRect b="78413"/>
          <a:stretch/>
        </p:blipFill>
        <p:spPr>
          <a:xfrm>
            <a:off x="3415676" y="1307077"/>
            <a:ext cx="5601948" cy="680219"/>
          </a:xfrm>
          <a:prstGeom prst="rect">
            <a:avLst/>
          </a:prstGeom>
          <a:noFill/>
          <a:ln w="19050" cap="flat" cmpd="sng">
            <a:solidFill>
              <a:srgbClr val="999999"/>
            </a:solidFill>
            <a:prstDash val="solid"/>
            <a:round/>
            <a:headEnd type="none" w="sm" len="sm"/>
            <a:tailEnd type="none" w="sm" len="sm"/>
          </a:ln>
        </p:spPr>
      </p:pic>
      <p:sp>
        <p:nvSpPr>
          <p:cNvPr id="8" name="Title 7">
            <a:extLst>
              <a:ext uri="{FF2B5EF4-FFF2-40B4-BE49-F238E27FC236}">
                <a16:creationId xmlns:a16="http://schemas.microsoft.com/office/drawing/2014/main" id="{2312F23E-C22F-894F-830C-0A0919444D9D}"/>
              </a:ext>
            </a:extLst>
          </p:cNvPr>
          <p:cNvSpPr>
            <a:spLocks noGrp="1"/>
          </p:cNvSpPr>
          <p:nvPr>
            <p:ph type="title"/>
          </p:nvPr>
        </p:nvSpPr>
        <p:spPr/>
        <p:txBody>
          <a:bodyPr/>
          <a:lstStyle/>
          <a:p>
            <a:r>
              <a:rPr lang="en-US" dirty="0"/>
              <a:t>Password Management</a:t>
            </a:r>
          </a:p>
        </p:txBody>
      </p:sp>
      <p:sp>
        <p:nvSpPr>
          <p:cNvPr id="9" name="Text Placeholder 8">
            <a:extLst>
              <a:ext uri="{FF2B5EF4-FFF2-40B4-BE49-F238E27FC236}">
                <a16:creationId xmlns:a16="http://schemas.microsoft.com/office/drawing/2014/main" id="{D429E6EC-78A8-9D4E-8149-964E2AD77F42}"/>
              </a:ext>
            </a:extLst>
          </p:cNvPr>
          <p:cNvSpPr>
            <a:spLocks noGrp="1"/>
          </p:cNvSpPr>
          <p:nvPr>
            <p:ph type="body" idx="1"/>
          </p:nvPr>
        </p:nvSpPr>
        <p:spPr/>
        <p:txBody>
          <a:bodyPr/>
          <a:lstStyle/>
          <a:p>
            <a:r>
              <a:rPr lang="en-US" dirty="0"/>
              <a:t>In the second method, once logged-in to your </a:t>
            </a:r>
            <a:r>
              <a:rPr lang="en-US" dirty="0" err="1"/>
              <a:t>Damstra</a:t>
            </a:r>
            <a:r>
              <a:rPr lang="en-US" dirty="0"/>
              <a:t> Safety system, you may change your password by </a:t>
            </a:r>
            <a:r>
              <a:rPr lang="en-US" b="1" dirty="0"/>
              <a:t>clicking</a:t>
            </a:r>
            <a:r>
              <a:rPr lang="en-US" dirty="0"/>
              <a:t> the profile icon toward the top of the screen, then </a:t>
            </a:r>
            <a:r>
              <a:rPr lang="en-US" b="1" dirty="0"/>
              <a:t>selecting</a:t>
            </a:r>
            <a:r>
              <a:rPr lang="en-US" dirty="0"/>
              <a:t> ‘Change Password’.</a:t>
            </a:r>
          </a:p>
          <a:p>
            <a:r>
              <a:rPr lang="en-US" dirty="0"/>
              <a:t>Simply confirm your existing password before entering and confirming a new one, noting the password requirements displayed below.</a:t>
            </a:r>
          </a:p>
        </p:txBody>
      </p:sp>
      <p:sp>
        <p:nvSpPr>
          <p:cNvPr id="10" name="Title 9">
            <a:extLst>
              <a:ext uri="{FF2B5EF4-FFF2-40B4-BE49-F238E27FC236}">
                <a16:creationId xmlns:a16="http://schemas.microsoft.com/office/drawing/2014/main" id="{37B2C9AC-F849-DD42-BE5A-F4A25A98E2EB}"/>
              </a:ext>
            </a:extLst>
          </p:cNvPr>
          <p:cNvSpPr>
            <a:spLocks noGrp="1"/>
          </p:cNvSpPr>
          <p:nvPr>
            <p:ph type="title" idx="2"/>
          </p:nvPr>
        </p:nvSpPr>
        <p:spPr/>
        <p:txBody>
          <a:bodyPr/>
          <a:lstStyle/>
          <a:p>
            <a:r>
              <a:rPr lang="en-US" sz="2800" dirty="0"/>
              <a:t>Changing your own Password</a:t>
            </a:r>
          </a:p>
        </p:txBody>
      </p:sp>
      <p:pic>
        <p:nvPicPr>
          <p:cNvPr id="6" name="Google Shape;131;p23">
            <a:extLst>
              <a:ext uri="{FF2B5EF4-FFF2-40B4-BE49-F238E27FC236}">
                <a16:creationId xmlns:a16="http://schemas.microsoft.com/office/drawing/2014/main" id="{CB229BAC-8BF2-B642-A02E-7889E596D5D0}"/>
              </a:ext>
            </a:extLst>
          </p:cNvPr>
          <p:cNvPicPr preferRelativeResize="0"/>
          <p:nvPr/>
        </p:nvPicPr>
        <p:blipFill rotWithShape="1">
          <a:blip r:embed="rId4"/>
          <a:srcRect b="18175"/>
          <a:stretch/>
        </p:blipFill>
        <p:spPr>
          <a:xfrm>
            <a:off x="3415677" y="2136134"/>
            <a:ext cx="5601946" cy="2578392"/>
          </a:xfrm>
          <a:prstGeom prst="rect">
            <a:avLst/>
          </a:prstGeom>
          <a:noFill/>
          <a:ln w="19050" cap="flat" cmpd="sng">
            <a:solidFill>
              <a:srgbClr val="999999"/>
            </a:solidFill>
            <a:prstDash val="solid"/>
            <a:round/>
            <a:headEnd type="none" w="sm" len="sm"/>
            <a:tailEnd type="none" w="sm" len="sm"/>
          </a:ln>
        </p:spPr>
      </p:pic>
      <p:sp>
        <p:nvSpPr>
          <p:cNvPr id="2" name="Frame 1">
            <a:extLst>
              <a:ext uri="{FF2B5EF4-FFF2-40B4-BE49-F238E27FC236}">
                <a16:creationId xmlns:a16="http://schemas.microsoft.com/office/drawing/2014/main" id="{039FAD1C-A8BF-D047-A960-A2648A4F5C1F}"/>
              </a:ext>
            </a:extLst>
          </p:cNvPr>
          <p:cNvSpPr/>
          <p:nvPr/>
        </p:nvSpPr>
        <p:spPr>
          <a:xfrm>
            <a:off x="5429250" y="2511425"/>
            <a:ext cx="2352675" cy="117475"/>
          </a:xfrm>
          <a:prstGeom prst="frame">
            <a:avLst/>
          </a:prstGeom>
          <a:ln w="12700">
            <a:solidFill>
              <a:srgbClr val="367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ame 10">
            <a:extLst>
              <a:ext uri="{FF2B5EF4-FFF2-40B4-BE49-F238E27FC236}">
                <a16:creationId xmlns:a16="http://schemas.microsoft.com/office/drawing/2014/main" id="{7C4DFCB6-4B17-6544-8652-900E890E361E}"/>
              </a:ext>
            </a:extLst>
          </p:cNvPr>
          <p:cNvSpPr/>
          <p:nvPr/>
        </p:nvSpPr>
        <p:spPr>
          <a:xfrm>
            <a:off x="5429250" y="2663438"/>
            <a:ext cx="2352675" cy="117475"/>
          </a:xfrm>
          <a:prstGeom prst="frame">
            <a:avLst/>
          </a:prstGeom>
          <a:ln w="12700">
            <a:solidFill>
              <a:srgbClr val="367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ame 11">
            <a:extLst>
              <a:ext uri="{FF2B5EF4-FFF2-40B4-BE49-F238E27FC236}">
                <a16:creationId xmlns:a16="http://schemas.microsoft.com/office/drawing/2014/main" id="{437F2E28-5542-E243-9A0E-47303104F86E}"/>
              </a:ext>
            </a:extLst>
          </p:cNvPr>
          <p:cNvSpPr/>
          <p:nvPr/>
        </p:nvSpPr>
        <p:spPr>
          <a:xfrm>
            <a:off x="5429250" y="2815451"/>
            <a:ext cx="2352675" cy="117475"/>
          </a:xfrm>
          <a:prstGeom prst="frame">
            <a:avLst/>
          </a:prstGeom>
          <a:ln w="12700">
            <a:solidFill>
              <a:srgbClr val="367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ame 12">
            <a:extLst>
              <a:ext uri="{FF2B5EF4-FFF2-40B4-BE49-F238E27FC236}">
                <a16:creationId xmlns:a16="http://schemas.microsoft.com/office/drawing/2014/main" id="{E28DCC5C-B15E-734A-B94A-E858A825E3A3}"/>
              </a:ext>
            </a:extLst>
          </p:cNvPr>
          <p:cNvSpPr/>
          <p:nvPr/>
        </p:nvSpPr>
        <p:spPr>
          <a:xfrm>
            <a:off x="4613275" y="3611814"/>
            <a:ext cx="504825" cy="144211"/>
          </a:xfrm>
          <a:prstGeom prst="frame">
            <a:avLst/>
          </a:prstGeom>
          <a:ln w="12700">
            <a:solidFill>
              <a:srgbClr val="367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ame 13">
            <a:extLst>
              <a:ext uri="{FF2B5EF4-FFF2-40B4-BE49-F238E27FC236}">
                <a16:creationId xmlns:a16="http://schemas.microsoft.com/office/drawing/2014/main" id="{E2F8CA18-266C-9E46-B2DE-65024F9D6336}"/>
              </a:ext>
            </a:extLst>
          </p:cNvPr>
          <p:cNvSpPr/>
          <p:nvPr/>
        </p:nvSpPr>
        <p:spPr>
          <a:xfrm>
            <a:off x="8785225" y="1307077"/>
            <a:ext cx="180467" cy="178823"/>
          </a:xfrm>
          <a:prstGeom prst="frame">
            <a:avLst/>
          </a:prstGeom>
          <a:ln w="12700">
            <a:solidFill>
              <a:srgbClr val="367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ame 14">
            <a:extLst>
              <a:ext uri="{FF2B5EF4-FFF2-40B4-BE49-F238E27FC236}">
                <a16:creationId xmlns:a16="http://schemas.microsoft.com/office/drawing/2014/main" id="{3C16B416-2167-9B4B-BD3A-5C045D4D0FA5}"/>
              </a:ext>
            </a:extLst>
          </p:cNvPr>
          <p:cNvSpPr/>
          <p:nvPr/>
        </p:nvSpPr>
        <p:spPr>
          <a:xfrm>
            <a:off x="8324850" y="1539875"/>
            <a:ext cx="615950" cy="123826"/>
          </a:xfrm>
          <a:prstGeom prst="frame">
            <a:avLst/>
          </a:prstGeom>
          <a:ln w="12700">
            <a:solidFill>
              <a:srgbClr val="367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92469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8" name="Title 7">
            <a:extLst>
              <a:ext uri="{FF2B5EF4-FFF2-40B4-BE49-F238E27FC236}">
                <a16:creationId xmlns:a16="http://schemas.microsoft.com/office/drawing/2014/main" id="{2312F23E-C22F-894F-830C-0A0919444D9D}"/>
              </a:ext>
            </a:extLst>
          </p:cNvPr>
          <p:cNvSpPr>
            <a:spLocks noGrp="1"/>
          </p:cNvSpPr>
          <p:nvPr>
            <p:ph type="title"/>
          </p:nvPr>
        </p:nvSpPr>
        <p:spPr/>
        <p:txBody>
          <a:bodyPr/>
          <a:lstStyle/>
          <a:p>
            <a:r>
              <a:rPr lang="en-US" dirty="0"/>
              <a:t>Password Management</a:t>
            </a:r>
          </a:p>
        </p:txBody>
      </p:sp>
      <p:sp>
        <p:nvSpPr>
          <p:cNvPr id="9" name="Text Placeholder 8">
            <a:extLst>
              <a:ext uri="{FF2B5EF4-FFF2-40B4-BE49-F238E27FC236}">
                <a16:creationId xmlns:a16="http://schemas.microsoft.com/office/drawing/2014/main" id="{D429E6EC-78A8-9D4E-8149-964E2AD77F42}"/>
              </a:ext>
            </a:extLst>
          </p:cNvPr>
          <p:cNvSpPr>
            <a:spLocks noGrp="1"/>
          </p:cNvSpPr>
          <p:nvPr>
            <p:ph type="body" idx="1"/>
          </p:nvPr>
        </p:nvSpPr>
        <p:spPr/>
        <p:txBody>
          <a:bodyPr/>
          <a:lstStyle/>
          <a:p>
            <a:r>
              <a:rPr lang="en-US" dirty="0"/>
              <a:t>In the third method, you may change the password on behalf of another </a:t>
            </a:r>
            <a:r>
              <a:rPr lang="en-US" dirty="0" err="1"/>
              <a:t>Damstra</a:t>
            </a:r>
            <a:r>
              <a:rPr lang="en-US" dirty="0"/>
              <a:t> Safety User, provided you have sufficient User permissions in your system.</a:t>
            </a:r>
          </a:p>
          <a:p>
            <a:r>
              <a:rPr lang="en-US" dirty="0"/>
              <a:t>To do this, </a:t>
            </a:r>
            <a:r>
              <a:rPr lang="en-US" b="1" dirty="0"/>
              <a:t>go</a:t>
            </a:r>
            <a:r>
              <a:rPr lang="en-US" dirty="0"/>
              <a:t> to Settings, then Users, then User </a:t>
            </a:r>
            <a:r>
              <a:rPr lang="en-US" dirty="0" err="1"/>
              <a:t>Authorisation</a:t>
            </a:r>
            <a:r>
              <a:rPr lang="en-US" dirty="0"/>
              <a:t>. Find the target User whose password you would like to change and </a:t>
            </a:r>
            <a:r>
              <a:rPr lang="en-US" b="1" dirty="0"/>
              <a:t>select</a:t>
            </a:r>
            <a:r>
              <a:rPr lang="en-US" dirty="0"/>
              <a:t> ‘Actions’, then ‘Edit’. </a:t>
            </a:r>
          </a:p>
          <a:p>
            <a:r>
              <a:rPr lang="en-US" dirty="0"/>
              <a:t>If you do not see these options in your system, you do not currently have sufficient permission to change another User’s password. Contact your systems administrator if you feel that this is an error.</a:t>
            </a:r>
          </a:p>
        </p:txBody>
      </p:sp>
      <p:sp>
        <p:nvSpPr>
          <p:cNvPr id="10" name="Title 9">
            <a:extLst>
              <a:ext uri="{FF2B5EF4-FFF2-40B4-BE49-F238E27FC236}">
                <a16:creationId xmlns:a16="http://schemas.microsoft.com/office/drawing/2014/main" id="{37B2C9AC-F849-DD42-BE5A-F4A25A98E2EB}"/>
              </a:ext>
            </a:extLst>
          </p:cNvPr>
          <p:cNvSpPr>
            <a:spLocks noGrp="1"/>
          </p:cNvSpPr>
          <p:nvPr>
            <p:ph type="title" idx="2"/>
          </p:nvPr>
        </p:nvSpPr>
        <p:spPr/>
        <p:txBody>
          <a:bodyPr/>
          <a:lstStyle/>
          <a:p>
            <a:r>
              <a:rPr lang="en-US" sz="2400" dirty="0"/>
              <a:t>Changing another User’s Password</a:t>
            </a:r>
          </a:p>
        </p:txBody>
      </p:sp>
      <p:pic>
        <p:nvPicPr>
          <p:cNvPr id="7" name="Google Shape;131;p23">
            <a:extLst>
              <a:ext uri="{FF2B5EF4-FFF2-40B4-BE49-F238E27FC236}">
                <a16:creationId xmlns:a16="http://schemas.microsoft.com/office/drawing/2014/main" id="{F161833C-97E8-B145-95A5-9D22C4D94D88}"/>
              </a:ext>
            </a:extLst>
          </p:cNvPr>
          <p:cNvPicPr preferRelativeResize="0"/>
          <p:nvPr/>
        </p:nvPicPr>
        <p:blipFill rotWithShape="1">
          <a:blip r:embed="rId3"/>
          <a:srcRect t="6329" b="63613"/>
          <a:stretch/>
        </p:blipFill>
        <p:spPr>
          <a:xfrm>
            <a:off x="3415675" y="3767328"/>
            <a:ext cx="5601948" cy="947197"/>
          </a:xfrm>
          <a:prstGeom prst="rect">
            <a:avLst/>
          </a:prstGeom>
          <a:noFill/>
          <a:ln w="19050" cap="flat" cmpd="sng">
            <a:solidFill>
              <a:srgbClr val="999999"/>
            </a:solidFill>
            <a:prstDash val="solid"/>
            <a:round/>
            <a:headEnd type="none" w="sm" len="sm"/>
            <a:tailEnd type="none" w="sm" len="sm"/>
          </a:ln>
        </p:spPr>
      </p:pic>
      <p:pic>
        <p:nvPicPr>
          <p:cNvPr id="11" name="Google Shape;131;p23">
            <a:extLst>
              <a:ext uri="{FF2B5EF4-FFF2-40B4-BE49-F238E27FC236}">
                <a16:creationId xmlns:a16="http://schemas.microsoft.com/office/drawing/2014/main" id="{365DDF12-29B9-7A49-B343-0CF8BE917CDB}"/>
              </a:ext>
            </a:extLst>
          </p:cNvPr>
          <p:cNvPicPr preferRelativeResize="0"/>
          <p:nvPr/>
        </p:nvPicPr>
        <p:blipFill rotWithShape="1">
          <a:blip r:embed="rId4"/>
          <a:srcRect t="282" b="28219"/>
          <a:stretch/>
        </p:blipFill>
        <p:spPr>
          <a:xfrm>
            <a:off x="3415675" y="1307077"/>
            <a:ext cx="5601946" cy="2252987"/>
          </a:xfrm>
          <a:prstGeom prst="rect">
            <a:avLst/>
          </a:prstGeom>
          <a:noFill/>
          <a:ln w="19050" cap="flat" cmpd="sng">
            <a:solidFill>
              <a:srgbClr val="999999"/>
            </a:solidFill>
            <a:prstDash val="solid"/>
            <a:round/>
            <a:headEnd type="none" w="sm" len="sm"/>
            <a:tailEnd type="none" w="sm" len="sm"/>
          </a:ln>
        </p:spPr>
      </p:pic>
      <p:sp>
        <p:nvSpPr>
          <p:cNvPr id="12" name="Frame 11">
            <a:extLst>
              <a:ext uri="{FF2B5EF4-FFF2-40B4-BE49-F238E27FC236}">
                <a16:creationId xmlns:a16="http://schemas.microsoft.com/office/drawing/2014/main" id="{BFD471D1-3522-0C4B-A07C-55E539008E57}"/>
              </a:ext>
            </a:extLst>
          </p:cNvPr>
          <p:cNvSpPr/>
          <p:nvPr/>
        </p:nvSpPr>
        <p:spPr>
          <a:xfrm>
            <a:off x="3607200" y="3115056"/>
            <a:ext cx="300336" cy="128016"/>
          </a:xfrm>
          <a:prstGeom prst="frame">
            <a:avLst/>
          </a:prstGeom>
          <a:ln w="12700">
            <a:solidFill>
              <a:srgbClr val="367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ame 12">
            <a:extLst>
              <a:ext uri="{FF2B5EF4-FFF2-40B4-BE49-F238E27FC236}">
                <a16:creationId xmlns:a16="http://schemas.microsoft.com/office/drawing/2014/main" id="{3FCD55F6-3F09-374A-9749-EFBD7390291D}"/>
              </a:ext>
            </a:extLst>
          </p:cNvPr>
          <p:cNvSpPr/>
          <p:nvPr/>
        </p:nvSpPr>
        <p:spPr>
          <a:xfrm>
            <a:off x="4960512" y="3280440"/>
            <a:ext cx="544176" cy="133319"/>
          </a:xfrm>
          <a:prstGeom prst="frame">
            <a:avLst/>
          </a:prstGeom>
          <a:ln w="12700">
            <a:solidFill>
              <a:srgbClr val="367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ame 13">
            <a:extLst>
              <a:ext uri="{FF2B5EF4-FFF2-40B4-BE49-F238E27FC236}">
                <a16:creationId xmlns:a16="http://schemas.microsoft.com/office/drawing/2014/main" id="{D2E65810-8A5C-B74B-8911-8A1BF13873C4}"/>
              </a:ext>
            </a:extLst>
          </p:cNvPr>
          <p:cNvSpPr/>
          <p:nvPr/>
        </p:nvSpPr>
        <p:spPr>
          <a:xfrm>
            <a:off x="8626474" y="4277316"/>
            <a:ext cx="315849" cy="133319"/>
          </a:xfrm>
          <a:prstGeom prst="frame">
            <a:avLst/>
          </a:prstGeom>
          <a:ln w="12700">
            <a:solidFill>
              <a:srgbClr val="367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ame 14">
            <a:extLst>
              <a:ext uri="{FF2B5EF4-FFF2-40B4-BE49-F238E27FC236}">
                <a16:creationId xmlns:a16="http://schemas.microsoft.com/office/drawing/2014/main" id="{143C3B51-924E-CC47-B121-CD7C47253626}"/>
              </a:ext>
            </a:extLst>
          </p:cNvPr>
          <p:cNvSpPr/>
          <p:nvPr/>
        </p:nvSpPr>
        <p:spPr>
          <a:xfrm>
            <a:off x="8332974" y="4401110"/>
            <a:ext cx="609349" cy="104215"/>
          </a:xfrm>
          <a:prstGeom prst="frame">
            <a:avLst/>
          </a:prstGeom>
          <a:ln w="12700">
            <a:solidFill>
              <a:srgbClr val="367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24453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8" name="Title 7">
            <a:extLst>
              <a:ext uri="{FF2B5EF4-FFF2-40B4-BE49-F238E27FC236}">
                <a16:creationId xmlns:a16="http://schemas.microsoft.com/office/drawing/2014/main" id="{2312F23E-C22F-894F-830C-0A0919444D9D}"/>
              </a:ext>
            </a:extLst>
          </p:cNvPr>
          <p:cNvSpPr>
            <a:spLocks noGrp="1"/>
          </p:cNvSpPr>
          <p:nvPr>
            <p:ph type="title"/>
          </p:nvPr>
        </p:nvSpPr>
        <p:spPr/>
        <p:txBody>
          <a:bodyPr/>
          <a:lstStyle/>
          <a:p>
            <a:r>
              <a:rPr lang="en-US" dirty="0"/>
              <a:t>Password Management</a:t>
            </a:r>
          </a:p>
        </p:txBody>
      </p:sp>
      <p:sp>
        <p:nvSpPr>
          <p:cNvPr id="9" name="Text Placeholder 8">
            <a:extLst>
              <a:ext uri="{FF2B5EF4-FFF2-40B4-BE49-F238E27FC236}">
                <a16:creationId xmlns:a16="http://schemas.microsoft.com/office/drawing/2014/main" id="{D429E6EC-78A8-9D4E-8149-964E2AD77F42}"/>
              </a:ext>
            </a:extLst>
          </p:cNvPr>
          <p:cNvSpPr>
            <a:spLocks noGrp="1"/>
          </p:cNvSpPr>
          <p:nvPr>
            <p:ph type="body" idx="1"/>
          </p:nvPr>
        </p:nvSpPr>
        <p:spPr/>
        <p:txBody>
          <a:bodyPr/>
          <a:lstStyle/>
          <a:p>
            <a:r>
              <a:rPr lang="en-US" dirty="0"/>
              <a:t>Provided you do have adequate permission, in the pop-up form that appears, </a:t>
            </a:r>
            <a:r>
              <a:rPr lang="en-US" b="1" dirty="0"/>
              <a:t>click</a:t>
            </a:r>
            <a:r>
              <a:rPr lang="en-US" dirty="0"/>
              <a:t> the ‘Change Users Password’ button at the top of the form, and enter your current password, then the target User’s new password. Enter it once more to confirm. </a:t>
            </a:r>
          </a:p>
          <a:p>
            <a:r>
              <a:rPr lang="en-US" dirty="0"/>
              <a:t>Optionally, if you’d like to force the target User to reset their password to something known only to them the next time that they login, </a:t>
            </a:r>
            <a:r>
              <a:rPr lang="en-US" b="1" dirty="0"/>
              <a:t>check</a:t>
            </a:r>
            <a:r>
              <a:rPr lang="en-US" dirty="0"/>
              <a:t> the ‘Force User to reset their password on next login’ checkbox. The User will need to know the password you have temporarily set for them, and then they will be able to select a password of their own choosing.</a:t>
            </a:r>
          </a:p>
        </p:txBody>
      </p:sp>
      <p:sp>
        <p:nvSpPr>
          <p:cNvPr id="10" name="Title 9">
            <a:extLst>
              <a:ext uri="{FF2B5EF4-FFF2-40B4-BE49-F238E27FC236}">
                <a16:creationId xmlns:a16="http://schemas.microsoft.com/office/drawing/2014/main" id="{37B2C9AC-F849-DD42-BE5A-F4A25A98E2EB}"/>
              </a:ext>
            </a:extLst>
          </p:cNvPr>
          <p:cNvSpPr>
            <a:spLocks noGrp="1"/>
          </p:cNvSpPr>
          <p:nvPr>
            <p:ph type="title" idx="2"/>
          </p:nvPr>
        </p:nvSpPr>
        <p:spPr/>
        <p:txBody>
          <a:bodyPr/>
          <a:lstStyle/>
          <a:p>
            <a:r>
              <a:rPr lang="en-US" sz="2000" dirty="0"/>
              <a:t>Changing another User’s Password (</a:t>
            </a:r>
            <a:r>
              <a:rPr lang="en-US" sz="2000" dirty="0" err="1"/>
              <a:t>cont</a:t>
            </a:r>
            <a:r>
              <a:rPr lang="en-US" sz="2000" dirty="0"/>
              <a:t>)</a:t>
            </a:r>
          </a:p>
        </p:txBody>
      </p:sp>
      <p:pic>
        <p:nvPicPr>
          <p:cNvPr id="7" name="Google Shape;131;p23">
            <a:extLst>
              <a:ext uri="{FF2B5EF4-FFF2-40B4-BE49-F238E27FC236}">
                <a16:creationId xmlns:a16="http://schemas.microsoft.com/office/drawing/2014/main" id="{F161833C-97E8-B145-95A5-9D22C4D94D88}"/>
              </a:ext>
            </a:extLst>
          </p:cNvPr>
          <p:cNvPicPr preferRelativeResize="0"/>
          <p:nvPr/>
        </p:nvPicPr>
        <p:blipFill rotWithShape="1">
          <a:blip r:embed="rId3"/>
          <a:srcRect t="71" b="39691"/>
          <a:stretch/>
        </p:blipFill>
        <p:spPr>
          <a:xfrm>
            <a:off x="3415675" y="2816352"/>
            <a:ext cx="5601948" cy="1898173"/>
          </a:xfrm>
          <a:prstGeom prst="rect">
            <a:avLst/>
          </a:prstGeom>
          <a:noFill/>
          <a:ln w="19050" cap="flat" cmpd="sng">
            <a:solidFill>
              <a:srgbClr val="999999"/>
            </a:solidFill>
            <a:prstDash val="solid"/>
            <a:round/>
            <a:headEnd type="none" w="sm" len="sm"/>
            <a:tailEnd type="none" w="sm" len="sm"/>
          </a:ln>
        </p:spPr>
      </p:pic>
      <p:pic>
        <p:nvPicPr>
          <p:cNvPr id="11" name="Google Shape;131;p23">
            <a:extLst>
              <a:ext uri="{FF2B5EF4-FFF2-40B4-BE49-F238E27FC236}">
                <a16:creationId xmlns:a16="http://schemas.microsoft.com/office/drawing/2014/main" id="{E3AAA25E-7F12-FA45-8A6F-F82F7ED84C3A}"/>
              </a:ext>
            </a:extLst>
          </p:cNvPr>
          <p:cNvPicPr preferRelativeResize="0"/>
          <p:nvPr/>
        </p:nvPicPr>
        <p:blipFill rotWithShape="1">
          <a:blip r:embed="rId4"/>
          <a:srcRect t="283" b="59584"/>
          <a:stretch/>
        </p:blipFill>
        <p:spPr>
          <a:xfrm>
            <a:off x="3415675" y="1307077"/>
            <a:ext cx="5601946" cy="1264673"/>
          </a:xfrm>
          <a:prstGeom prst="rect">
            <a:avLst/>
          </a:prstGeom>
          <a:noFill/>
          <a:ln w="19050" cap="flat" cmpd="sng">
            <a:solidFill>
              <a:srgbClr val="999999"/>
            </a:solidFill>
            <a:prstDash val="solid"/>
            <a:round/>
            <a:headEnd type="none" w="sm" len="sm"/>
            <a:tailEnd type="none" w="sm" len="sm"/>
          </a:ln>
        </p:spPr>
      </p:pic>
    </p:spTree>
    <p:extLst>
      <p:ext uri="{BB962C8B-B14F-4D97-AF65-F5344CB8AC3E}">
        <p14:creationId xmlns:p14="http://schemas.microsoft.com/office/powerpoint/2010/main" val="3475457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8" name="Title 7">
            <a:extLst>
              <a:ext uri="{FF2B5EF4-FFF2-40B4-BE49-F238E27FC236}">
                <a16:creationId xmlns:a16="http://schemas.microsoft.com/office/drawing/2014/main" id="{2312F23E-C22F-894F-830C-0A0919444D9D}"/>
              </a:ext>
            </a:extLst>
          </p:cNvPr>
          <p:cNvSpPr>
            <a:spLocks noGrp="1"/>
          </p:cNvSpPr>
          <p:nvPr>
            <p:ph type="title"/>
          </p:nvPr>
        </p:nvSpPr>
        <p:spPr/>
        <p:txBody>
          <a:bodyPr/>
          <a:lstStyle/>
          <a:p>
            <a:r>
              <a:rPr lang="en-US" dirty="0"/>
              <a:t>Password Management</a:t>
            </a:r>
          </a:p>
        </p:txBody>
      </p:sp>
      <p:sp>
        <p:nvSpPr>
          <p:cNvPr id="9" name="Text Placeholder 8">
            <a:extLst>
              <a:ext uri="{FF2B5EF4-FFF2-40B4-BE49-F238E27FC236}">
                <a16:creationId xmlns:a16="http://schemas.microsoft.com/office/drawing/2014/main" id="{D429E6EC-78A8-9D4E-8149-964E2AD77F42}"/>
              </a:ext>
            </a:extLst>
          </p:cNvPr>
          <p:cNvSpPr>
            <a:spLocks noGrp="1"/>
          </p:cNvSpPr>
          <p:nvPr>
            <p:ph type="body" idx="1"/>
          </p:nvPr>
        </p:nvSpPr>
        <p:spPr/>
        <p:txBody>
          <a:bodyPr/>
          <a:lstStyle/>
          <a:p>
            <a:r>
              <a:rPr lang="en-US" dirty="0"/>
              <a:t>In some instances, your </a:t>
            </a:r>
            <a:r>
              <a:rPr lang="en-US" dirty="0" err="1"/>
              <a:t>Damstra</a:t>
            </a:r>
            <a:r>
              <a:rPr lang="en-US" dirty="0"/>
              <a:t> Safety system may have been configured for Users to manage their own passwords. </a:t>
            </a:r>
          </a:p>
          <a:p>
            <a:r>
              <a:rPr lang="en-US" dirty="0"/>
              <a:t>In this case you will not be able to set the User’s password but will instead see a ‘Send Password Reset Link’ button at the top of the form. </a:t>
            </a:r>
          </a:p>
          <a:p>
            <a:r>
              <a:rPr lang="en-US" b="1" dirty="0"/>
              <a:t>Click</a:t>
            </a:r>
            <a:r>
              <a:rPr lang="en-US" dirty="0"/>
              <a:t> the button to send reset instructions to the target User’s email address as recorded within their Worker record.</a:t>
            </a:r>
          </a:p>
        </p:txBody>
      </p:sp>
      <p:sp>
        <p:nvSpPr>
          <p:cNvPr id="10" name="Title 9">
            <a:extLst>
              <a:ext uri="{FF2B5EF4-FFF2-40B4-BE49-F238E27FC236}">
                <a16:creationId xmlns:a16="http://schemas.microsoft.com/office/drawing/2014/main" id="{37B2C9AC-F849-DD42-BE5A-F4A25A98E2EB}"/>
              </a:ext>
            </a:extLst>
          </p:cNvPr>
          <p:cNvSpPr>
            <a:spLocks noGrp="1"/>
          </p:cNvSpPr>
          <p:nvPr>
            <p:ph type="title" idx="2"/>
          </p:nvPr>
        </p:nvSpPr>
        <p:spPr/>
        <p:txBody>
          <a:bodyPr/>
          <a:lstStyle/>
          <a:p>
            <a:r>
              <a:rPr lang="en-US" sz="2000" dirty="0"/>
              <a:t>Changing another User’s Password (</a:t>
            </a:r>
            <a:r>
              <a:rPr lang="en-US" sz="2000" dirty="0" err="1"/>
              <a:t>cont</a:t>
            </a:r>
            <a:r>
              <a:rPr lang="en-US" sz="2000" dirty="0"/>
              <a:t>)</a:t>
            </a:r>
          </a:p>
        </p:txBody>
      </p:sp>
      <p:pic>
        <p:nvPicPr>
          <p:cNvPr id="12" name="Google Shape;131;p23">
            <a:extLst>
              <a:ext uri="{FF2B5EF4-FFF2-40B4-BE49-F238E27FC236}">
                <a16:creationId xmlns:a16="http://schemas.microsoft.com/office/drawing/2014/main" id="{62CE3D82-1AA8-E14B-90B8-33EBECD07BA8}"/>
              </a:ext>
            </a:extLst>
          </p:cNvPr>
          <p:cNvPicPr preferRelativeResize="0"/>
          <p:nvPr/>
        </p:nvPicPr>
        <p:blipFill>
          <a:blip r:embed="rId3"/>
          <a:srcRect/>
          <a:stretch/>
        </p:blipFill>
        <p:spPr>
          <a:xfrm>
            <a:off x="3415676" y="1307077"/>
            <a:ext cx="5601948" cy="3151095"/>
          </a:xfrm>
          <a:prstGeom prst="rect">
            <a:avLst/>
          </a:prstGeom>
          <a:noFill/>
          <a:ln w="19050" cap="flat" cmpd="sng">
            <a:solidFill>
              <a:srgbClr val="999999"/>
            </a:solidFill>
            <a:prstDash val="solid"/>
            <a:round/>
            <a:headEnd type="none" w="sm" len="sm"/>
            <a:tailEnd type="none" w="sm" len="sm"/>
          </a:ln>
        </p:spPr>
      </p:pic>
      <p:sp>
        <p:nvSpPr>
          <p:cNvPr id="13" name="Frame 12">
            <a:extLst>
              <a:ext uri="{FF2B5EF4-FFF2-40B4-BE49-F238E27FC236}">
                <a16:creationId xmlns:a16="http://schemas.microsoft.com/office/drawing/2014/main" id="{16A8CA01-6570-CE45-9757-373D08139371}"/>
              </a:ext>
            </a:extLst>
          </p:cNvPr>
          <p:cNvSpPr/>
          <p:nvPr/>
        </p:nvSpPr>
        <p:spPr>
          <a:xfrm>
            <a:off x="7077198" y="1683944"/>
            <a:ext cx="685677" cy="125806"/>
          </a:xfrm>
          <a:prstGeom prst="frame">
            <a:avLst/>
          </a:prstGeom>
          <a:ln w="12700">
            <a:solidFill>
              <a:srgbClr val="367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86467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5320970"/>
      </p:ext>
    </p:extLst>
  </p:cSld>
  <p:clrMapOvr>
    <a:masterClrMapping/>
  </p:clrMapOvr>
</p:sld>
</file>

<file path=ppt/theme/theme1.xml><?xml version="1.0" encoding="utf-8"?>
<a:theme xmlns:a="http://schemas.openxmlformats.org/drawingml/2006/main" name="Vault Knowledge Bas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Raleway"/>
        <a:ea typeface=""/>
        <a:cs typeface=""/>
      </a:majorFont>
      <a:minorFont>
        <a:latin typeface="Raleway"/>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KB Powerpoint Template" id="{FF5E36D6-606A-1F43-BCE3-22CA82E5C25E}" vid="{5F92FE08-84CD-BA40-B99D-1766D4C702F0}"/>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8ACB67E694524499C13D3227D9132C" ma:contentTypeVersion="13" ma:contentTypeDescription="Create a new document." ma:contentTypeScope="" ma:versionID="3430b4b4cb33ad06a08154bddcdc739f">
  <xsd:schema xmlns:xsd="http://www.w3.org/2001/XMLSchema" xmlns:xs="http://www.w3.org/2001/XMLSchema" xmlns:p="http://schemas.microsoft.com/office/2006/metadata/properties" xmlns:ns2="74c29e9a-c83b-4664-b55f-1259d784b134" xmlns:ns3="3519b77c-6e1c-4623-9e08-1b46e8d957c0" targetNamespace="http://schemas.microsoft.com/office/2006/metadata/properties" ma:root="true" ma:fieldsID="40f9ebfdd35e092a2f02e75a056b7a18" ns2:_="" ns3:_="">
    <xsd:import namespace="74c29e9a-c83b-4664-b55f-1259d784b134"/>
    <xsd:import namespace="3519b77c-6e1c-4623-9e08-1b46e8d957c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3:MediaServiceOCR"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c29e9a-c83b-4664-b55f-1259d784b13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519b77c-6e1c-4623-9e08-1b46e8d957c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74c29e9a-c83b-4664-b55f-1259d784b134">
      <UserInfo>
        <DisplayName/>
        <AccountId xsi:nil="true"/>
        <AccountType/>
      </UserInfo>
    </SharedWithUsers>
    <MediaLengthInSeconds xmlns="3519b77c-6e1c-4623-9e08-1b46e8d957c0" xsi:nil="true"/>
  </documentManagement>
</p:properties>
</file>

<file path=customXml/itemProps1.xml><?xml version="1.0" encoding="utf-8"?>
<ds:datastoreItem xmlns:ds="http://schemas.openxmlformats.org/officeDocument/2006/customXml" ds:itemID="{23A7D27A-269F-43EE-A5AF-81DCA4DF15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c29e9a-c83b-4664-b55f-1259d784b134"/>
    <ds:schemaRef ds:uri="3519b77c-6e1c-4623-9e08-1b46e8d957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B4C4EC0-B290-4B1D-A5A4-364CC80FBC8C}">
  <ds:schemaRefs>
    <ds:schemaRef ds:uri="http://schemas.microsoft.com/sharepoint/v3/contenttype/forms"/>
  </ds:schemaRefs>
</ds:datastoreItem>
</file>

<file path=customXml/itemProps3.xml><?xml version="1.0" encoding="utf-8"?>
<ds:datastoreItem xmlns:ds="http://schemas.openxmlformats.org/officeDocument/2006/customXml" ds:itemID="{4E740A80-16CF-4F48-9F96-E8F2574B273C}">
  <ds:schemaRefs>
    <ds:schemaRef ds:uri="http://purl.org/dc/dcmitype/"/>
    <ds:schemaRef ds:uri="http://purl.org/dc/elements/1.1/"/>
    <ds:schemaRef ds:uri="3519b77c-6e1c-4623-9e08-1b46e8d957c0"/>
    <ds:schemaRef ds:uri="http://schemas.microsoft.com/office/2006/metadata/properties"/>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74c29e9a-c83b-4664-b55f-1259d784b13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Vault Knowledge Base</Template>
  <TotalTime>35</TotalTime>
  <Words>532</Words>
  <Application>Microsoft Macintosh PowerPoint</Application>
  <PresentationFormat>On-screen Show (16:9)</PresentationFormat>
  <Paragraphs>29</Paragraphs>
  <Slides>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Muli</vt:lpstr>
      <vt:lpstr>Raleway</vt:lpstr>
      <vt:lpstr>Vault Knowledge Base</vt:lpstr>
      <vt:lpstr>Password Management</vt:lpstr>
      <vt:lpstr>PowerPoint Presentation</vt:lpstr>
      <vt:lpstr>Password Management</vt:lpstr>
      <vt:lpstr>Password Management</vt:lpstr>
      <vt:lpstr>Password Management</vt:lpstr>
      <vt:lpstr>Password Management</vt:lpstr>
      <vt:lpstr>Password Management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Password Management</dc:title>
  <dc:creator>Steve Lawrence</dc:creator>
  <cp:lastModifiedBy>Steve Lawrence</cp:lastModifiedBy>
  <cp:revision>1</cp:revision>
  <dcterms:created xsi:type="dcterms:W3CDTF">2022-03-28T19:12:59Z</dcterms:created>
  <dcterms:modified xsi:type="dcterms:W3CDTF">2022-03-28T19:48:02Z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0x010100408ACB67E694524499C13D3227D9132C</vt:lpwstr>
  </property>
  <property fmtid="{D5CDD505-2E9C-101B-9397-08002B2CF9AE}" pid="3" name="_SourceUrl">
    <vt:lpwstr/>
  </property>
  <property fmtid="{D5CDD505-2E9C-101B-9397-08002B2CF9AE}" pid="4" name="_SharedFileIndex">
    <vt:lpwstr/>
  </property>
  <property fmtid="{D5CDD505-2E9C-101B-9397-08002B2CF9AE}" pid="5" name="ComplianceAssetId">
    <vt:lpwstr/>
  </property>
  <property fmtid="{D5CDD505-2E9C-101B-9397-08002B2CF9AE}" pid="6" name="_ExtendedDescription">
    <vt:lpwstr/>
  </property>
</Properties>
</file>